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6" r:id="rId1"/>
  </p:sldMasterIdLst>
  <p:sldIdLst>
    <p:sldId id="256" r:id="rId2"/>
    <p:sldId id="258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0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9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1423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49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2079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72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83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8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8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6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3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0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9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0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49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74274" y="-129815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66E9E583-41D1-4C57-B054-C65D2ACF67F2}"/>
              </a:ext>
            </a:extLst>
          </p:cNvPr>
          <p:cNvSpPr txBox="1"/>
          <p:nvPr/>
        </p:nvSpPr>
        <p:spPr>
          <a:xfrm>
            <a:off x="4555260" y="914660"/>
            <a:ext cx="444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VENTIDUE</a:t>
            </a:r>
          </a:p>
          <a:p>
            <a:pPr algn="ctr"/>
            <a:r>
              <a:rPr lang="pt-BR" b="1" dirty="0" smtClean="0"/>
              <a:t>DOVE USARE HA o C’È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D0FA5FA9-4CD6-4CE0-8AF8-3602F19C7DF8}"/>
              </a:ext>
            </a:extLst>
          </p:cNvPr>
          <p:cNvSpPr txBox="1"/>
          <p:nvPr/>
        </p:nvSpPr>
        <p:spPr>
          <a:xfrm>
            <a:off x="-418060" y="46202"/>
            <a:ext cx="989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66858" y="2367146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6"/>
          <a:srcRect l="59801" r="6075"/>
          <a:stretch/>
        </p:blipFill>
        <p:spPr>
          <a:xfrm>
            <a:off x="303565" y="1374031"/>
            <a:ext cx="2405343" cy="2985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7"/>
          <a:srcRect t="22180" b="41433"/>
          <a:stretch/>
        </p:blipFill>
        <p:spPr>
          <a:xfrm>
            <a:off x="4347701" y="1956985"/>
            <a:ext cx="3163253" cy="4217399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8"/>
          <a:srcRect t="21931" b="26106"/>
          <a:stretch/>
        </p:blipFill>
        <p:spPr>
          <a:xfrm>
            <a:off x="7675681" y="1956984"/>
            <a:ext cx="3163253" cy="421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219391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66E9E583-41D1-4C57-B054-C65D2ACF67F2}"/>
              </a:ext>
            </a:extLst>
          </p:cNvPr>
          <p:cNvSpPr txBox="1"/>
          <p:nvPr/>
        </p:nvSpPr>
        <p:spPr>
          <a:xfrm>
            <a:off x="5055577" y="893238"/>
            <a:ext cx="3453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VENTIDUE</a:t>
            </a:r>
          </a:p>
          <a:p>
            <a:pPr algn="ctr"/>
            <a:r>
              <a:rPr lang="pt-BR" b="1" dirty="0" smtClean="0"/>
              <a:t>DOVE USARE HA o C’È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0989" y="6060131"/>
            <a:ext cx="1161011" cy="79786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6"/>
          <a:srcRect b="20231"/>
          <a:stretch/>
        </p:blipFill>
        <p:spPr>
          <a:xfrm>
            <a:off x="183247" y="1437899"/>
            <a:ext cx="2629879" cy="2782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7"/>
          <a:srcRect t="23177" b="27476"/>
          <a:stretch/>
        </p:blipFill>
        <p:spPr>
          <a:xfrm>
            <a:off x="3275233" y="1845891"/>
            <a:ext cx="3163253" cy="467454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8"/>
          <a:srcRect t="25524" b="33669"/>
          <a:stretch/>
        </p:blipFill>
        <p:spPr>
          <a:xfrm>
            <a:off x="6604203" y="1845891"/>
            <a:ext cx="3163253" cy="467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15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219391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66E9E583-41D1-4C57-B054-C65D2ACF67F2}"/>
              </a:ext>
            </a:extLst>
          </p:cNvPr>
          <p:cNvSpPr txBox="1"/>
          <p:nvPr/>
        </p:nvSpPr>
        <p:spPr>
          <a:xfrm>
            <a:off x="5055577" y="893238"/>
            <a:ext cx="3453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VENTIDUE</a:t>
            </a:r>
          </a:p>
          <a:p>
            <a:pPr algn="ctr"/>
            <a:r>
              <a:rPr lang="pt-BR" b="1" dirty="0" smtClean="0"/>
              <a:t>DOVE USARE HA o C’È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0989" y="6060131"/>
            <a:ext cx="1161011" cy="79786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CaixaDeTexto 11"/>
          <p:cNvSpPr txBox="1"/>
          <p:nvPr/>
        </p:nvSpPr>
        <p:spPr>
          <a:xfrm>
            <a:off x="6245315" y="2053630"/>
            <a:ext cx="58025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b="1" dirty="0" err="1" smtClean="0"/>
              <a:t>Avere</a:t>
            </a:r>
            <a:r>
              <a:rPr lang="pt-BR" b="1" dirty="0" smtClean="0"/>
              <a:t> – </a:t>
            </a:r>
            <a:r>
              <a:rPr lang="pt-BR" dirty="0" smtClean="0"/>
              <a:t>uso ara exprimir a posse ( possuir algo)</a:t>
            </a:r>
            <a:endParaRPr lang="pt-BR" dirty="0" smtClean="0"/>
          </a:p>
          <a:p>
            <a:pPr marL="342900" indent="-342900">
              <a:buAutoNum type="arabicPeriod"/>
            </a:pPr>
            <a:r>
              <a:rPr lang="pt-BR" b="1" dirty="0" err="1" smtClean="0"/>
              <a:t>Esserci</a:t>
            </a:r>
            <a:r>
              <a:rPr lang="pt-BR" b="1" dirty="0" smtClean="0"/>
              <a:t> – </a:t>
            </a:r>
            <a:r>
              <a:rPr lang="pt-BR" dirty="0" smtClean="0"/>
              <a:t>Uso para indicar que algo ou alguma coisa está/existe em algum lugar ( pode ser físico ou abstrato)</a:t>
            </a:r>
            <a:endParaRPr lang="pt-BR" dirty="0" smtClean="0"/>
          </a:p>
          <a:p>
            <a:endParaRPr lang="pt-BR" dirty="0" smtClean="0"/>
          </a:p>
          <a:p>
            <a:pPr marL="342900" indent="-342900">
              <a:buAutoNum type="arabicPeriod"/>
            </a:pPr>
            <a:r>
              <a:rPr lang="pt-BR" b="1" dirty="0" smtClean="0"/>
              <a:t>Mario </a:t>
            </a:r>
            <a:r>
              <a:rPr lang="pt-BR" b="1" dirty="0" smtClean="0">
                <a:solidFill>
                  <a:srgbClr val="FF0000"/>
                </a:solidFill>
              </a:rPr>
              <a:t>ha</a:t>
            </a:r>
            <a:r>
              <a:rPr lang="pt-BR" b="1" dirty="0" smtClean="0"/>
              <a:t> una Ferrari</a:t>
            </a:r>
            <a:r>
              <a:rPr lang="pt-BR" dirty="0" smtClean="0"/>
              <a:t>. ( </a:t>
            </a:r>
            <a:r>
              <a:rPr lang="pt-BR" dirty="0" err="1" smtClean="0"/>
              <a:t>Avere</a:t>
            </a:r>
            <a:r>
              <a:rPr lang="pt-BR" dirty="0" smtClean="0"/>
              <a:t> – ter, possuir)</a:t>
            </a:r>
            <a:endParaRPr lang="pt-BR" dirty="0" smtClean="0"/>
          </a:p>
          <a:p>
            <a:pPr marL="342900" indent="-342900">
              <a:buAutoNum type="arabicPeriod"/>
            </a:pPr>
            <a:r>
              <a:rPr lang="pt-BR" b="1" dirty="0" err="1" smtClean="0">
                <a:solidFill>
                  <a:srgbClr val="FF0000"/>
                </a:solidFill>
              </a:rPr>
              <a:t>C’è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/>
              <a:t>tanta gente </a:t>
            </a:r>
            <a:r>
              <a:rPr lang="pt-BR" b="1" dirty="0" err="1" smtClean="0"/>
              <a:t>qui</a:t>
            </a:r>
            <a:r>
              <a:rPr lang="pt-BR" b="1" dirty="0" smtClean="0"/>
              <a:t> </a:t>
            </a:r>
            <a:r>
              <a:rPr lang="pt-BR" dirty="0" smtClean="0"/>
              <a:t> ( </a:t>
            </a:r>
            <a:r>
              <a:rPr lang="pt-BR" dirty="0" err="1" smtClean="0"/>
              <a:t>Esserci</a:t>
            </a:r>
            <a:r>
              <a:rPr lang="pt-BR" dirty="0" smtClean="0"/>
              <a:t> – existir, estar lá )</a:t>
            </a:r>
            <a:endParaRPr lang="pt-BR" dirty="0" smtClean="0"/>
          </a:p>
          <a:p>
            <a:pPr marL="342900" indent="-342900">
              <a:buAutoNum type="arabicPeriod"/>
            </a:pPr>
            <a:r>
              <a:rPr lang="pt-BR" b="1" dirty="0" smtClean="0"/>
              <a:t>La casa </a:t>
            </a:r>
            <a:r>
              <a:rPr lang="pt-BR" b="1" dirty="0" smtClean="0">
                <a:solidFill>
                  <a:srgbClr val="FF0000"/>
                </a:solidFill>
              </a:rPr>
              <a:t>ha</a:t>
            </a:r>
            <a:r>
              <a:rPr lang="pt-BR" b="1" dirty="0" smtClean="0"/>
              <a:t> </a:t>
            </a:r>
            <a:r>
              <a:rPr lang="pt-BR" b="1" dirty="0" err="1" smtClean="0"/>
              <a:t>un</a:t>
            </a:r>
            <a:r>
              <a:rPr lang="pt-BR" b="1" dirty="0" smtClean="0"/>
              <a:t> bel </a:t>
            </a:r>
            <a:r>
              <a:rPr lang="pt-BR" b="1" dirty="0" err="1" smtClean="0"/>
              <a:t>giardino</a:t>
            </a:r>
            <a:endParaRPr lang="pt-BR" b="1" dirty="0" smtClean="0"/>
          </a:p>
          <a:p>
            <a:pPr marL="342900" indent="-342900">
              <a:buAutoNum type="arabicPeriod"/>
            </a:pPr>
            <a:r>
              <a:rPr lang="pt-BR" b="1" dirty="0" err="1" smtClean="0"/>
              <a:t>Nella</a:t>
            </a:r>
            <a:r>
              <a:rPr lang="pt-BR" b="1" dirty="0" smtClean="0"/>
              <a:t> casa </a:t>
            </a:r>
            <a:r>
              <a:rPr lang="pt-BR" b="1" dirty="0" err="1" smtClean="0">
                <a:solidFill>
                  <a:srgbClr val="FF0000"/>
                </a:solidFill>
              </a:rPr>
              <a:t>c’è</a:t>
            </a:r>
            <a:r>
              <a:rPr lang="pt-BR" b="1" dirty="0" smtClean="0"/>
              <a:t> </a:t>
            </a:r>
            <a:r>
              <a:rPr lang="pt-BR" b="1" dirty="0" err="1" smtClean="0"/>
              <a:t>un</a:t>
            </a:r>
            <a:r>
              <a:rPr lang="pt-BR" b="1" dirty="0" smtClean="0"/>
              <a:t> bel </a:t>
            </a:r>
            <a:r>
              <a:rPr lang="pt-BR" b="1" dirty="0" err="1" smtClean="0"/>
              <a:t>giardino</a:t>
            </a:r>
            <a:endParaRPr lang="pt-BR" b="1" dirty="0" smtClean="0"/>
          </a:p>
          <a:p>
            <a:pPr marL="342900" indent="-342900">
              <a:buAutoNum type="arabicPeriod"/>
            </a:pPr>
            <a:r>
              <a:rPr lang="pt-BR" b="1" dirty="0" smtClean="0"/>
              <a:t>Sul </a:t>
            </a:r>
            <a:r>
              <a:rPr lang="pt-BR" b="1" dirty="0" err="1" smtClean="0"/>
              <a:t>tavolo</a:t>
            </a:r>
            <a:r>
              <a:rPr lang="pt-BR" b="1" dirty="0" smtClean="0"/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c’è</a:t>
            </a:r>
            <a:r>
              <a:rPr lang="pt-BR" b="1" dirty="0" smtClean="0"/>
              <a:t> </a:t>
            </a:r>
            <a:r>
              <a:rPr lang="pt-BR" b="1" dirty="0" err="1" smtClean="0"/>
              <a:t>un</a:t>
            </a:r>
            <a:r>
              <a:rPr lang="pt-BR" b="1" dirty="0" smtClean="0"/>
              <a:t> </a:t>
            </a:r>
            <a:r>
              <a:rPr lang="pt-BR" b="1" dirty="0" err="1" smtClean="0"/>
              <a:t>bicchiere</a:t>
            </a:r>
            <a:endParaRPr lang="pt-BR" b="1" dirty="0" smtClean="0"/>
          </a:p>
          <a:p>
            <a:pPr marL="342900" indent="-342900">
              <a:buAutoNum type="arabicPeriod"/>
            </a:pPr>
            <a:r>
              <a:rPr lang="pt-BR" b="1" dirty="0" err="1" smtClean="0"/>
              <a:t>Sotto</a:t>
            </a:r>
            <a:r>
              <a:rPr lang="pt-BR" b="1" dirty="0" smtClean="0"/>
              <a:t> </a:t>
            </a:r>
            <a:r>
              <a:rPr lang="pt-BR" b="1" dirty="0" err="1" smtClean="0"/>
              <a:t>l’albero</a:t>
            </a:r>
            <a:r>
              <a:rPr lang="pt-BR" b="1" dirty="0" smtClean="0"/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c’è</a:t>
            </a:r>
            <a:r>
              <a:rPr lang="pt-BR" b="1" dirty="0" smtClean="0"/>
              <a:t> </a:t>
            </a:r>
            <a:r>
              <a:rPr lang="pt-BR" b="1" dirty="0" err="1" smtClean="0"/>
              <a:t>un</a:t>
            </a:r>
            <a:r>
              <a:rPr lang="pt-BR" b="1" dirty="0" smtClean="0"/>
              <a:t> </a:t>
            </a:r>
            <a:r>
              <a:rPr lang="pt-BR" b="1" dirty="0" err="1" smtClean="0"/>
              <a:t>gatto</a:t>
            </a:r>
            <a:endParaRPr lang="pt-BR" b="1" dirty="0" smtClean="0"/>
          </a:p>
          <a:p>
            <a:pPr marL="342900" indent="-342900">
              <a:buAutoNum type="arabicPeriod"/>
            </a:pPr>
            <a:r>
              <a:rPr lang="pt-BR" b="1" dirty="0" err="1" smtClean="0"/>
              <a:t>Accanto</a:t>
            </a:r>
            <a:r>
              <a:rPr lang="pt-BR" b="1" dirty="0" smtClean="0"/>
              <a:t> ala </a:t>
            </a:r>
            <a:r>
              <a:rPr lang="pt-BR" b="1" dirty="0" err="1" smtClean="0"/>
              <a:t>libreria</a:t>
            </a:r>
            <a:r>
              <a:rPr lang="pt-BR" b="1" dirty="0" smtClean="0"/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c’è</a:t>
            </a:r>
            <a:r>
              <a:rPr lang="pt-BR" b="1" dirty="0" smtClean="0"/>
              <a:t> una poltrona</a:t>
            </a:r>
          </a:p>
          <a:p>
            <a:pPr marL="342900" indent="-342900">
              <a:buAutoNum type="arabicPeriod"/>
            </a:pPr>
            <a:endParaRPr lang="pt-BR" dirty="0" smtClean="0"/>
          </a:p>
          <a:p>
            <a:pPr marL="342900" indent="-342900">
              <a:buAutoNum type="arabicPeriod"/>
            </a:pPr>
            <a:endParaRPr lang="pt-BR" dirty="0" smtClean="0"/>
          </a:p>
          <a:p>
            <a:pPr marL="342900" indent="-342900">
              <a:buAutoNum type="arabicPeriod"/>
            </a:pP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391" y="1662032"/>
            <a:ext cx="6025924" cy="4516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1963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219391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66E9E583-41D1-4C57-B054-C65D2ACF67F2}"/>
              </a:ext>
            </a:extLst>
          </p:cNvPr>
          <p:cNvSpPr txBox="1"/>
          <p:nvPr/>
        </p:nvSpPr>
        <p:spPr>
          <a:xfrm>
            <a:off x="5055577" y="893238"/>
            <a:ext cx="3453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smtClean="0"/>
              <a:t>MODULO VENTIDUE</a:t>
            </a:r>
            <a:endParaRPr lang="pt-BR" b="1" dirty="0" smtClean="0"/>
          </a:p>
          <a:p>
            <a:pPr algn="ctr"/>
            <a:r>
              <a:rPr lang="pt-BR" b="1" dirty="0" smtClean="0"/>
              <a:t>DOVE USARE HA o C’È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0989" y="6060131"/>
            <a:ext cx="1161011" cy="79786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CaixaDeTexto 3"/>
          <p:cNvSpPr txBox="1"/>
          <p:nvPr/>
        </p:nvSpPr>
        <p:spPr>
          <a:xfrm>
            <a:off x="2734651" y="2182773"/>
            <a:ext cx="80928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Esercizio</a:t>
            </a:r>
            <a:r>
              <a:rPr lang="pt-BR" dirty="0" smtClean="0"/>
              <a:t>: </a:t>
            </a:r>
            <a:r>
              <a:rPr lang="pt-BR" dirty="0" err="1" smtClean="0"/>
              <a:t>Andiamo</a:t>
            </a:r>
            <a:r>
              <a:rPr lang="pt-BR" dirty="0" smtClean="0"/>
              <a:t> </a:t>
            </a:r>
            <a:r>
              <a:rPr lang="pt-BR" dirty="0" err="1" smtClean="0"/>
              <a:t>usare</a:t>
            </a:r>
            <a:r>
              <a:rPr lang="pt-BR" dirty="0" smtClean="0"/>
              <a:t> </a:t>
            </a:r>
            <a:r>
              <a:rPr lang="pt-BR" b="1" dirty="0" smtClean="0">
                <a:solidFill>
                  <a:srgbClr val="FF0000"/>
                </a:solidFill>
              </a:rPr>
              <a:t>HA</a:t>
            </a:r>
            <a:r>
              <a:rPr lang="pt-BR" dirty="0" smtClean="0"/>
              <a:t> o </a:t>
            </a:r>
            <a:r>
              <a:rPr lang="pt-BR" b="1" dirty="0" smtClean="0">
                <a:solidFill>
                  <a:srgbClr val="FF0000"/>
                </a:solidFill>
              </a:rPr>
              <a:t>C’É</a:t>
            </a:r>
            <a:r>
              <a:rPr lang="pt-BR" dirty="0" smtClean="0"/>
              <a:t> </a:t>
            </a:r>
            <a:r>
              <a:rPr lang="pt-BR" dirty="0" err="1" smtClean="0"/>
              <a:t>nelle</a:t>
            </a:r>
            <a:r>
              <a:rPr lang="pt-BR" dirty="0" smtClean="0"/>
              <a:t> </a:t>
            </a:r>
            <a:r>
              <a:rPr lang="pt-BR" dirty="0" err="1" smtClean="0"/>
              <a:t>frasi</a:t>
            </a:r>
            <a:r>
              <a:rPr lang="pt-BR" dirty="0" smtClean="0"/>
              <a:t> </a:t>
            </a:r>
            <a:r>
              <a:rPr lang="pt-BR" dirty="0" err="1" smtClean="0"/>
              <a:t>seguenti</a:t>
            </a:r>
            <a:r>
              <a:rPr lang="pt-BR" dirty="0" smtClean="0"/>
              <a:t>:</a:t>
            </a:r>
          </a:p>
          <a:p>
            <a:endParaRPr lang="pt-BR" dirty="0"/>
          </a:p>
          <a:p>
            <a:pPr marL="342900" indent="-342900">
              <a:buAutoNum type="arabicPeriod"/>
            </a:pPr>
            <a:r>
              <a:rPr lang="pt-BR" b="1" dirty="0" smtClean="0"/>
              <a:t>Il</a:t>
            </a:r>
            <a:r>
              <a:rPr lang="pt-BR" dirty="0" smtClean="0"/>
              <a:t> </a:t>
            </a:r>
            <a:r>
              <a:rPr lang="pt-BR" dirty="0" err="1" smtClean="0"/>
              <a:t>giardino</a:t>
            </a:r>
            <a:r>
              <a:rPr lang="pt-BR" dirty="0" smtClean="0"/>
              <a:t> </a:t>
            </a:r>
            <a:r>
              <a:rPr lang="pt-BR" dirty="0" err="1" smtClean="0"/>
              <a:t>di</a:t>
            </a:r>
            <a:r>
              <a:rPr lang="pt-BR" dirty="0" smtClean="0"/>
              <a:t> </a:t>
            </a:r>
            <a:r>
              <a:rPr lang="pt-BR" dirty="0" err="1" smtClean="0"/>
              <a:t>carla</a:t>
            </a:r>
            <a:r>
              <a:rPr lang="pt-BR" dirty="0" smtClean="0"/>
              <a:t> ...... una Fontana.</a:t>
            </a:r>
          </a:p>
          <a:p>
            <a:pPr marL="342900" indent="-342900">
              <a:buAutoNum type="arabicPeriod"/>
            </a:pPr>
            <a:r>
              <a:rPr lang="pt-BR" b="1" dirty="0" err="1" smtClean="0"/>
              <a:t>Nella</a:t>
            </a:r>
            <a:r>
              <a:rPr lang="pt-BR" dirty="0" smtClean="0"/>
              <a:t> </a:t>
            </a:r>
            <a:r>
              <a:rPr lang="pt-BR" dirty="0" err="1" smtClean="0"/>
              <a:t>piazza</a:t>
            </a:r>
            <a:r>
              <a:rPr lang="pt-BR" dirty="0" smtClean="0"/>
              <a:t> Garibaldi ...... una </a:t>
            </a:r>
            <a:r>
              <a:rPr lang="pt-BR" dirty="0" err="1" smtClean="0"/>
              <a:t>statua</a:t>
            </a:r>
            <a:r>
              <a:rPr lang="pt-BR" dirty="0" smtClean="0"/>
              <a:t>.</a:t>
            </a:r>
          </a:p>
          <a:p>
            <a:pPr marL="342900" indent="-342900">
              <a:buAutoNum type="arabicPeriod"/>
            </a:pPr>
            <a:r>
              <a:rPr lang="pt-BR" b="1" dirty="0" smtClean="0"/>
              <a:t>Dentro</a:t>
            </a:r>
            <a:r>
              <a:rPr lang="pt-BR" dirty="0" smtClean="0"/>
              <a:t> </a:t>
            </a:r>
            <a:r>
              <a:rPr lang="pt-BR" dirty="0" err="1" smtClean="0"/>
              <a:t>il</a:t>
            </a:r>
            <a:r>
              <a:rPr lang="pt-BR" dirty="0" smtClean="0"/>
              <a:t> </a:t>
            </a:r>
            <a:r>
              <a:rPr lang="pt-BR" dirty="0" err="1" smtClean="0"/>
              <a:t>cassetto</a:t>
            </a:r>
            <a:r>
              <a:rPr lang="pt-BR" dirty="0" smtClean="0"/>
              <a:t> .... </a:t>
            </a:r>
            <a:r>
              <a:rPr lang="pt-BR" dirty="0" err="1" smtClean="0"/>
              <a:t>un</a:t>
            </a:r>
            <a:r>
              <a:rPr lang="pt-BR" dirty="0" smtClean="0"/>
              <a:t> </a:t>
            </a:r>
            <a:r>
              <a:rPr lang="pt-BR" dirty="0" err="1" smtClean="0"/>
              <a:t>coltello</a:t>
            </a:r>
            <a:r>
              <a:rPr lang="pt-BR" dirty="0" smtClean="0"/>
              <a:t> grande.</a:t>
            </a:r>
          </a:p>
          <a:p>
            <a:pPr marL="342900" indent="-342900">
              <a:buAutoNum type="arabicPeriod"/>
            </a:pPr>
            <a:r>
              <a:rPr lang="pt-BR" b="1" dirty="0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cittá</a:t>
            </a:r>
            <a:r>
              <a:rPr lang="pt-BR" dirty="0" smtClean="0"/>
              <a:t> ....... </a:t>
            </a:r>
            <a:r>
              <a:rPr lang="pt-BR" dirty="0" err="1" smtClean="0"/>
              <a:t>un</a:t>
            </a:r>
            <a:r>
              <a:rPr lang="pt-BR" dirty="0" smtClean="0"/>
              <a:t> grande centro </a:t>
            </a:r>
            <a:r>
              <a:rPr lang="pt-BR" dirty="0" err="1" smtClean="0"/>
              <a:t>commerciale</a:t>
            </a:r>
            <a:r>
              <a:rPr lang="pt-BR" dirty="0" smtClean="0"/>
              <a:t>.</a:t>
            </a:r>
          </a:p>
          <a:p>
            <a:pPr marL="342900" indent="-342900">
              <a:buAutoNum type="arabicPeriod"/>
            </a:pPr>
            <a:r>
              <a:rPr lang="pt-BR" b="1" dirty="0" smtClean="0"/>
              <a:t>La</a:t>
            </a:r>
            <a:r>
              <a:rPr lang="pt-BR" dirty="0" smtClean="0"/>
              <a:t> casa </a:t>
            </a:r>
            <a:r>
              <a:rPr lang="pt-BR" dirty="0" err="1" smtClean="0"/>
              <a:t>di</a:t>
            </a:r>
            <a:r>
              <a:rPr lang="pt-BR" dirty="0" smtClean="0"/>
              <a:t> Marco ..... </a:t>
            </a:r>
            <a:r>
              <a:rPr lang="pt-BR" dirty="0" err="1" smtClean="0"/>
              <a:t>due</a:t>
            </a:r>
            <a:r>
              <a:rPr lang="pt-BR" dirty="0" smtClean="0"/>
              <a:t> </a:t>
            </a:r>
            <a:r>
              <a:rPr lang="pt-BR" dirty="0" err="1" smtClean="0"/>
              <a:t>stanze</a:t>
            </a:r>
            <a:r>
              <a:rPr lang="pt-BR" dirty="0" smtClean="0"/>
              <a:t> </a:t>
            </a:r>
            <a:r>
              <a:rPr lang="pt-BR" dirty="0" err="1" smtClean="0"/>
              <a:t>di</a:t>
            </a:r>
            <a:r>
              <a:rPr lang="pt-BR" dirty="0" smtClean="0"/>
              <a:t> </a:t>
            </a:r>
            <a:r>
              <a:rPr lang="pt-BR" dirty="0" err="1" smtClean="0"/>
              <a:t>coppia</a:t>
            </a:r>
            <a:r>
              <a:rPr lang="pt-BR" dirty="0" smtClean="0"/>
              <a:t>.</a:t>
            </a:r>
          </a:p>
          <a:p>
            <a:pPr marL="342900" indent="-342900">
              <a:buAutoNum type="arabicPeriod"/>
            </a:pPr>
            <a:r>
              <a:rPr lang="pt-BR" b="1" dirty="0" err="1" smtClean="0"/>
              <a:t>Nella</a:t>
            </a:r>
            <a:r>
              <a:rPr lang="pt-BR" dirty="0" smtClean="0"/>
              <a:t> casa </a:t>
            </a:r>
            <a:r>
              <a:rPr lang="pt-BR" dirty="0" err="1" smtClean="0"/>
              <a:t>gialla</a:t>
            </a:r>
            <a:r>
              <a:rPr lang="pt-BR" dirty="0" smtClean="0"/>
              <a:t> .... una </a:t>
            </a:r>
            <a:r>
              <a:rPr lang="pt-BR" dirty="0" err="1" smtClean="0"/>
              <a:t>macchina</a:t>
            </a:r>
            <a:r>
              <a:rPr lang="pt-BR" dirty="0" smtClean="0"/>
              <a:t> </a:t>
            </a:r>
            <a:r>
              <a:rPr lang="pt-BR" dirty="0" err="1" smtClean="0"/>
              <a:t>parcheggiata</a:t>
            </a:r>
            <a:r>
              <a:rPr lang="pt-BR" dirty="0" smtClean="0"/>
              <a:t> una </a:t>
            </a:r>
            <a:r>
              <a:rPr lang="pt-BR" dirty="0" err="1" smtClean="0"/>
              <a:t>settimana</a:t>
            </a:r>
            <a:r>
              <a:rPr lang="pt-BR" dirty="0" smtClean="0"/>
              <a:t> </a:t>
            </a:r>
            <a:r>
              <a:rPr lang="pt-BR" dirty="0" err="1" smtClean="0"/>
              <a:t>fa</a:t>
            </a:r>
            <a:r>
              <a:rPr lang="pt-BR" dirty="0" smtClean="0"/>
              <a:t>.</a:t>
            </a:r>
          </a:p>
          <a:p>
            <a:pPr marL="342900" indent="-342900">
              <a:buAutoNum type="arabicPeriod"/>
            </a:pPr>
            <a:r>
              <a:rPr lang="pt-BR" dirty="0" smtClean="0"/>
              <a:t>Credo </a:t>
            </a:r>
            <a:r>
              <a:rPr lang="pt-BR" dirty="0" err="1" smtClean="0"/>
              <a:t>oggi</a:t>
            </a:r>
            <a:r>
              <a:rPr lang="pt-BR" dirty="0" smtClean="0"/>
              <a:t> </a:t>
            </a:r>
            <a:r>
              <a:rPr lang="pt-BR" dirty="0" err="1" smtClean="0"/>
              <a:t>che</a:t>
            </a:r>
            <a:r>
              <a:rPr lang="pt-BR" dirty="0" smtClean="0"/>
              <a:t> ..... </a:t>
            </a:r>
            <a:r>
              <a:rPr lang="pt-BR" dirty="0" err="1" smtClean="0"/>
              <a:t>un</a:t>
            </a:r>
            <a:r>
              <a:rPr lang="pt-BR" dirty="0" smtClean="0"/>
              <a:t> </a:t>
            </a:r>
            <a:r>
              <a:rPr lang="pt-BR" dirty="0" err="1" smtClean="0"/>
              <a:t>aereo</a:t>
            </a:r>
            <a:r>
              <a:rPr lang="pt-BR" dirty="0" smtClean="0"/>
              <a:t> </a:t>
            </a:r>
            <a:r>
              <a:rPr lang="pt-BR" b="1" dirty="0" err="1" smtClean="0"/>
              <a:t>nell’</a:t>
            </a:r>
            <a:r>
              <a:rPr lang="pt-BR" dirty="0" err="1" smtClean="0"/>
              <a:t>aeroporto</a:t>
            </a:r>
            <a:r>
              <a:rPr lang="pt-BR" dirty="0"/>
              <a:t> </a:t>
            </a:r>
            <a:r>
              <a:rPr lang="pt-BR" dirty="0" err="1" smtClean="0"/>
              <a:t>che</a:t>
            </a:r>
            <a:r>
              <a:rPr lang="pt-BR" dirty="0" smtClean="0"/>
              <a:t> </a:t>
            </a:r>
            <a:r>
              <a:rPr lang="pt-BR" dirty="0" err="1" smtClean="0"/>
              <a:t>volerá</a:t>
            </a:r>
            <a:r>
              <a:rPr lang="pt-BR" dirty="0" smtClean="0"/>
              <a:t> in </a:t>
            </a:r>
            <a:r>
              <a:rPr lang="pt-BR" dirty="0" err="1" smtClean="0"/>
              <a:t>Brasile</a:t>
            </a:r>
            <a:r>
              <a:rPr lang="pt-BR" dirty="0" smtClean="0"/>
              <a:t>.</a:t>
            </a:r>
          </a:p>
          <a:p>
            <a:pPr marL="342900" indent="-342900">
              <a:buAutoNum type="arabicPeriod"/>
            </a:pPr>
            <a:r>
              <a:rPr lang="pt-BR" b="1" dirty="0" err="1" smtClean="0"/>
              <a:t>Lo</a:t>
            </a:r>
            <a:r>
              <a:rPr lang="pt-BR" dirty="0" smtClean="0"/>
              <a:t> </a:t>
            </a:r>
            <a:r>
              <a:rPr lang="pt-BR" dirty="0" err="1" smtClean="0"/>
              <a:t>ufficio</a:t>
            </a:r>
            <a:r>
              <a:rPr lang="pt-BR" dirty="0" smtClean="0"/>
              <a:t> </a:t>
            </a:r>
            <a:r>
              <a:rPr lang="pt-BR" dirty="0" err="1" smtClean="0"/>
              <a:t>postale</a:t>
            </a:r>
            <a:r>
              <a:rPr lang="pt-BR" dirty="0" smtClean="0"/>
              <a:t> .... </a:t>
            </a:r>
            <a:r>
              <a:rPr lang="pt-BR" dirty="0" err="1" smtClean="0"/>
              <a:t>un</a:t>
            </a:r>
            <a:r>
              <a:rPr lang="pt-BR" dirty="0" smtClean="0"/>
              <a:t> </a:t>
            </a:r>
            <a:r>
              <a:rPr lang="pt-BR" dirty="0" err="1" smtClean="0"/>
              <a:t>signore</a:t>
            </a:r>
            <a:r>
              <a:rPr lang="pt-BR" dirty="0" smtClean="0"/>
              <a:t> </a:t>
            </a:r>
            <a:r>
              <a:rPr lang="pt-BR" dirty="0" err="1" smtClean="0"/>
              <a:t>che</a:t>
            </a:r>
            <a:r>
              <a:rPr lang="pt-BR" dirty="0" smtClean="0"/>
              <a:t> </a:t>
            </a:r>
            <a:r>
              <a:rPr lang="pt-BR" dirty="0" err="1" smtClean="0"/>
              <a:t>può</a:t>
            </a:r>
            <a:r>
              <a:rPr lang="pt-BR" dirty="0" smtClean="0"/>
              <a:t> </a:t>
            </a:r>
            <a:r>
              <a:rPr lang="pt-BR" dirty="0" err="1" smtClean="0"/>
              <a:t>aiutarli</a:t>
            </a:r>
            <a:r>
              <a:rPr lang="pt-BR" dirty="0" smtClean="0"/>
              <a:t>.</a:t>
            </a:r>
          </a:p>
          <a:p>
            <a:pPr marL="342900" indent="-342900">
              <a:buAutoNum type="arabicPeriod"/>
            </a:pPr>
            <a:r>
              <a:rPr lang="pt-BR" dirty="0" smtClean="0"/>
              <a:t>.... </a:t>
            </a:r>
            <a:r>
              <a:rPr lang="pt-BR" dirty="0" err="1" smtClean="0"/>
              <a:t>un</a:t>
            </a:r>
            <a:r>
              <a:rPr lang="pt-BR" dirty="0" smtClean="0"/>
              <a:t> </a:t>
            </a:r>
            <a:r>
              <a:rPr lang="pt-BR" dirty="0" err="1" smtClean="0"/>
              <a:t>un</a:t>
            </a:r>
            <a:r>
              <a:rPr lang="pt-BR" dirty="0" smtClean="0"/>
              <a:t> </a:t>
            </a:r>
            <a:r>
              <a:rPr lang="pt-BR" dirty="0" err="1" smtClean="0"/>
              <a:t>bagno</a:t>
            </a:r>
            <a:r>
              <a:rPr lang="pt-BR" dirty="0" smtClean="0"/>
              <a:t> </a:t>
            </a:r>
            <a:r>
              <a:rPr lang="pt-BR" dirty="0" err="1" smtClean="0"/>
              <a:t>nell’autobus</a:t>
            </a:r>
            <a:r>
              <a:rPr lang="pt-BR" dirty="0" smtClean="0"/>
              <a:t>. </a:t>
            </a:r>
            <a:r>
              <a:rPr lang="pt-BR" b="1" dirty="0" smtClean="0"/>
              <a:t>Il</a:t>
            </a:r>
            <a:r>
              <a:rPr lang="pt-BR" dirty="0" smtClean="0"/>
              <a:t> </a:t>
            </a:r>
            <a:r>
              <a:rPr lang="pt-BR" dirty="0" err="1" smtClean="0"/>
              <a:t>bagno</a:t>
            </a:r>
            <a:r>
              <a:rPr lang="pt-BR" dirty="0" smtClean="0"/>
              <a:t> no .... </a:t>
            </a:r>
            <a:r>
              <a:rPr lang="pt-BR" dirty="0" err="1" smtClean="0"/>
              <a:t>la</a:t>
            </a:r>
            <a:r>
              <a:rPr lang="pt-BR" dirty="0" smtClean="0"/>
              <a:t> carta higiênica. </a:t>
            </a:r>
          </a:p>
          <a:p>
            <a:pPr marL="342900" indent="-342900">
              <a:buAutoNum type="arabicPeriod"/>
            </a:pPr>
            <a:endParaRPr lang="pt-BR" dirty="0" smtClean="0"/>
          </a:p>
          <a:p>
            <a:pPr marL="342900" indent="-342900">
              <a:buAutoNum type="arabicPeriod"/>
            </a:pP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6"/>
          <a:srcRect t="10591" b="28642"/>
          <a:stretch/>
        </p:blipFill>
        <p:spPr>
          <a:xfrm>
            <a:off x="352829" y="1539569"/>
            <a:ext cx="2290493" cy="2152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7183605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309</TotalTime>
  <Words>231</Words>
  <Application>Microsoft Office PowerPoint</Application>
  <PresentationFormat>Widescreen</PresentationFormat>
  <Paragraphs>38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Cacho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Belelli</dc:creator>
  <cp:lastModifiedBy>ANTONIO BELELLI</cp:lastModifiedBy>
  <cp:revision>49</cp:revision>
  <dcterms:created xsi:type="dcterms:W3CDTF">2022-09-01T12:36:47Z</dcterms:created>
  <dcterms:modified xsi:type="dcterms:W3CDTF">2024-06-19T17:54:55Z</dcterms:modified>
</cp:coreProperties>
</file>