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058022" y="8010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MODULE DUE</a:t>
            </a:r>
          </a:p>
          <a:p>
            <a:pPr algn="ctr"/>
            <a:r>
              <a:rPr lang="pt-BR" b="1" dirty="0" smtClean="0"/>
              <a:t>I MESI DELL’ANNO</a:t>
            </a:r>
            <a:endParaRPr lang="pt-BR" b="1" dirty="0" smtClean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1639392" y="1560991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933" y="6171422"/>
            <a:ext cx="999067" cy="68657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66858" y="2367146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/>
          <a:srcRect t="4472" b="4828"/>
          <a:stretch/>
        </p:blipFill>
        <p:spPr>
          <a:xfrm>
            <a:off x="793812" y="1447332"/>
            <a:ext cx="4264210" cy="544689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373" y="1794922"/>
            <a:ext cx="7195394" cy="430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38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MODULE DUE</a:t>
            </a:r>
          </a:p>
          <a:p>
            <a:pPr algn="ctr"/>
            <a:r>
              <a:rPr lang="pt-BR" b="1" dirty="0" smtClean="0"/>
              <a:t>I MESI DELL’ANNO</a:t>
            </a:r>
            <a:endParaRPr lang="pt-BR" b="1" dirty="0" smtClean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2287" y="5861729"/>
            <a:ext cx="1449713" cy="99627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97" y="1565717"/>
            <a:ext cx="5223933" cy="522393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5165" y="2047322"/>
            <a:ext cx="6148111" cy="367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839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83247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5162011" y="781302"/>
            <a:ext cx="326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MODULE DUE</a:t>
            </a:r>
          </a:p>
          <a:p>
            <a:pPr algn="ctr"/>
            <a:r>
              <a:rPr lang="pt-BR" b="1" dirty="0" smtClean="0"/>
              <a:t>I MESI DELL’ANNO</a:t>
            </a:r>
            <a:endParaRPr lang="pt-BR" b="1" dirty="0" smtClean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287" y="6018415"/>
            <a:ext cx="1221713" cy="83958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/>
          <a:srcRect l="3071" t="1378" r="-3071" b="26430"/>
          <a:stretch/>
        </p:blipFill>
        <p:spPr>
          <a:xfrm>
            <a:off x="410920" y="1544213"/>
            <a:ext cx="5464175" cy="508499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095" y="1895302"/>
            <a:ext cx="6203566" cy="40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015498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205</TotalTime>
  <Words>30</Words>
  <Application>Microsoft Office PowerPoint</Application>
  <PresentationFormat>Widescreen</PresentationFormat>
  <Paragraphs>12</Paragraphs>
  <Slides>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Cacho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Admin</cp:lastModifiedBy>
  <cp:revision>33</cp:revision>
  <dcterms:created xsi:type="dcterms:W3CDTF">2022-09-01T12:36:47Z</dcterms:created>
  <dcterms:modified xsi:type="dcterms:W3CDTF">2024-02-26T19:45:50Z</dcterms:modified>
</cp:coreProperties>
</file>