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9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42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4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07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7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8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3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0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9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9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6E9E583-41D1-4C57-B054-C65D2ACF67F2}"/>
              </a:ext>
            </a:extLst>
          </p:cNvPr>
          <p:cNvSpPr txBox="1"/>
          <p:nvPr/>
        </p:nvSpPr>
        <p:spPr>
          <a:xfrm>
            <a:off x="5162011" y="770775"/>
            <a:ext cx="32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UNO</a:t>
            </a:r>
            <a:endParaRPr lang="pt-BR" b="1" dirty="0" smtClean="0"/>
          </a:p>
          <a:p>
            <a:pPr algn="ctr"/>
            <a:r>
              <a:rPr lang="pt-BR" b="1" dirty="0" smtClean="0"/>
              <a:t>STAGIONI DELL’ANNO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175" y="6008717"/>
            <a:ext cx="1235825" cy="84928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1541" y="1873262"/>
            <a:ext cx="9013044" cy="398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9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6E9E583-41D1-4C57-B054-C65D2ACF67F2}"/>
              </a:ext>
            </a:extLst>
          </p:cNvPr>
          <p:cNvSpPr txBox="1"/>
          <p:nvPr/>
        </p:nvSpPr>
        <p:spPr>
          <a:xfrm>
            <a:off x="5162011" y="839061"/>
            <a:ext cx="32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</a:t>
            </a:r>
            <a:r>
              <a:rPr lang="pt-BR" b="1" dirty="0" smtClean="0"/>
              <a:t>UNO</a:t>
            </a:r>
          </a:p>
          <a:p>
            <a:pPr algn="ctr"/>
            <a:r>
              <a:rPr lang="pt-BR" b="1" dirty="0" smtClean="0"/>
              <a:t>STAGIONI DELL’ANNO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0FA5FA9-4CD6-4CE0-8AF8-3602F19C7DF8}"/>
              </a:ext>
            </a:extLst>
          </p:cNvPr>
          <p:cNvSpPr txBox="1"/>
          <p:nvPr/>
        </p:nvSpPr>
        <p:spPr>
          <a:xfrm>
            <a:off x="1639392" y="1560991"/>
            <a:ext cx="98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66858" y="2367146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068" y="1485392"/>
            <a:ext cx="5143500" cy="51435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7469" y="1666392"/>
            <a:ext cx="6340671" cy="4376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3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6E9E583-41D1-4C57-B054-C65D2ACF67F2}"/>
              </a:ext>
            </a:extLst>
          </p:cNvPr>
          <p:cNvSpPr txBox="1"/>
          <p:nvPr/>
        </p:nvSpPr>
        <p:spPr>
          <a:xfrm>
            <a:off x="5162011" y="781302"/>
            <a:ext cx="32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UNO</a:t>
            </a:r>
            <a:endParaRPr lang="pt-BR" b="1" dirty="0" smtClean="0"/>
          </a:p>
          <a:p>
            <a:pPr algn="ctr"/>
            <a:r>
              <a:rPr lang="pt-BR" b="1" dirty="0" smtClean="0"/>
              <a:t>STAGIONI DELL’ANNO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989" y="6060131"/>
            <a:ext cx="1161011" cy="79786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52" y="41394"/>
            <a:ext cx="1185208" cy="133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80" y="1427633"/>
            <a:ext cx="5311920" cy="52233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2036" y="2086702"/>
            <a:ext cx="5919162" cy="390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4015498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192</TotalTime>
  <Words>27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Cacho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Admin</cp:lastModifiedBy>
  <cp:revision>31</cp:revision>
  <dcterms:created xsi:type="dcterms:W3CDTF">2022-09-01T12:36:47Z</dcterms:created>
  <dcterms:modified xsi:type="dcterms:W3CDTF">2024-02-26T19:47:10Z</dcterms:modified>
</cp:coreProperties>
</file>