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67217" y="1991877"/>
            <a:ext cx="8948311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err="1" smtClean="0"/>
              <a:t>Nella</a:t>
            </a:r>
            <a:r>
              <a:rPr lang="pt-BR" dirty="0" smtClean="0"/>
              <a:t> lista </a:t>
            </a:r>
            <a:r>
              <a:rPr lang="pt-BR" dirty="0" err="1" smtClean="0"/>
              <a:t>ci</a:t>
            </a:r>
            <a:r>
              <a:rPr lang="pt-BR" dirty="0" smtClean="0"/>
              <a:t> sono </a:t>
            </a:r>
            <a:r>
              <a:rPr lang="pt-BR" dirty="0" err="1" smtClean="0"/>
              <a:t>altre</a:t>
            </a:r>
            <a:r>
              <a:rPr lang="pt-BR" dirty="0" smtClean="0"/>
              <a:t> </a:t>
            </a:r>
            <a:r>
              <a:rPr lang="pt-BR" dirty="0" err="1" smtClean="0"/>
              <a:t>espressioni</a:t>
            </a:r>
            <a:r>
              <a:rPr lang="pt-BR" dirty="0" smtClean="0"/>
              <a:t> per </a:t>
            </a:r>
            <a:r>
              <a:rPr lang="pt-BR" dirty="0" err="1" smtClean="0"/>
              <a:t>invitare</a:t>
            </a:r>
            <a:r>
              <a:rPr lang="pt-BR" dirty="0" smtClean="0"/>
              <a:t> e </a:t>
            </a:r>
            <a:r>
              <a:rPr lang="pt-BR" dirty="0" err="1" smtClean="0"/>
              <a:t>accetare</a:t>
            </a:r>
            <a:r>
              <a:rPr lang="pt-BR" dirty="0" smtClean="0"/>
              <a:t> o </a:t>
            </a:r>
            <a:r>
              <a:rPr lang="pt-BR" dirty="0" err="1" smtClean="0"/>
              <a:t>anche</a:t>
            </a:r>
            <a:r>
              <a:rPr lang="pt-BR" dirty="0" smtClean="0"/>
              <a:t> </a:t>
            </a:r>
            <a:r>
              <a:rPr lang="pt-BR" dirty="0" err="1" smtClean="0"/>
              <a:t>rifiutare</a:t>
            </a:r>
            <a:r>
              <a:rPr lang="pt-BR" dirty="0" smtClean="0"/>
              <a:t>. </a:t>
            </a:r>
            <a:r>
              <a:rPr lang="pt-BR" dirty="0" err="1" smtClean="0"/>
              <a:t>Inseriscile</a:t>
            </a:r>
            <a:r>
              <a:rPr lang="pt-BR" dirty="0" smtClean="0"/>
              <a:t> </a:t>
            </a:r>
            <a:r>
              <a:rPr lang="pt-BR" dirty="0" err="1" smtClean="0"/>
              <a:t>nella</a:t>
            </a:r>
            <a:r>
              <a:rPr lang="pt-BR" dirty="0" smtClean="0"/>
              <a:t> tabela </a:t>
            </a:r>
            <a:r>
              <a:rPr lang="pt-BR" dirty="0" err="1" smtClean="0"/>
              <a:t>sotto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algn="just"/>
            <a:r>
              <a:rPr lang="pt-BR" b="1" dirty="0" err="1" smtClean="0"/>
              <a:t>Con</a:t>
            </a:r>
            <a:r>
              <a:rPr lang="pt-BR" b="1" dirty="0" smtClean="0"/>
              <a:t> </a:t>
            </a:r>
            <a:r>
              <a:rPr lang="pt-BR" b="1" dirty="0" err="1" smtClean="0"/>
              <a:t>piacere</a:t>
            </a:r>
            <a:r>
              <a:rPr lang="pt-BR" b="1" dirty="0" smtClean="0"/>
              <a:t> – Ti </a:t>
            </a:r>
            <a:r>
              <a:rPr lang="pt-BR" b="1" dirty="0" err="1" smtClean="0"/>
              <a:t>va</a:t>
            </a:r>
            <a:r>
              <a:rPr lang="pt-BR" b="1" dirty="0" smtClean="0"/>
              <a:t> </a:t>
            </a:r>
            <a:r>
              <a:rPr lang="pt-BR" b="1" dirty="0" err="1" smtClean="0"/>
              <a:t>un</a:t>
            </a:r>
            <a:r>
              <a:rPr lang="pt-BR" b="1" dirty="0" smtClean="0"/>
              <a:t> </a:t>
            </a:r>
            <a:r>
              <a:rPr lang="pt-BR" b="1" dirty="0" err="1" smtClean="0"/>
              <a:t>caffè</a:t>
            </a:r>
            <a:r>
              <a:rPr lang="pt-BR" b="1" dirty="0" smtClean="0"/>
              <a:t>? – </a:t>
            </a:r>
            <a:r>
              <a:rPr lang="pt-BR" b="1" dirty="0" err="1" smtClean="0"/>
              <a:t>Buona</a:t>
            </a:r>
            <a:r>
              <a:rPr lang="pt-BR" b="1" dirty="0" smtClean="0"/>
              <a:t> </a:t>
            </a:r>
            <a:r>
              <a:rPr lang="pt-BR" b="1" dirty="0" err="1" smtClean="0"/>
              <a:t>idea</a:t>
            </a:r>
            <a:r>
              <a:rPr lang="pt-BR" b="1" dirty="0" smtClean="0"/>
              <a:t>! – No, non mi </a:t>
            </a:r>
            <a:r>
              <a:rPr lang="pt-BR" b="1" dirty="0" err="1" smtClean="0"/>
              <a:t>vado</a:t>
            </a:r>
            <a:r>
              <a:rPr lang="pt-BR" b="1" dirty="0" smtClean="0"/>
              <a:t> </a:t>
            </a:r>
            <a:r>
              <a:rPr lang="pt-BR" b="1" dirty="0" err="1" smtClean="0"/>
              <a:t>molto</a:t>
            </a:r>
            <a:r>
              <a:rPr lang="pt-BR" b="1" dirty="0" smtClean="0"/>
              <a:t> - </a:t>
            </a:r>
          </a:p>
          <a:p>
            <a:pPr algn="just"/>
            <a:r>
              <a:rPr lang="pt-BR" b="1" dirty="0" smtClean="0"/>
              <a:t>Che ne </a:t>
            </a:r>
            <a:r>
              <a:rPr lang="pt-BR" b="1" dirty="0" err="1" smtClean="0"/>
              <a:t>dice</a:t>
            </a:r>
            <a:r>
              <a:rPr lang="pt-BR" b="1" dirty="0" smtClean="0"/>
              <a:t> </a:t>
            </a:r>
            <a:r>
              <a:rPr lang="pt-BR" b="1" dirty="0" err="1" smtClean="0"/>
              <a:t>di</a:t>
            </a:r>
            <a:r>
              <a:rPr lang="pt-BR" b="1" dirty="0" smtClean="0"/>
              <a:t> </a:t>
            </a:r>
            <a:r>
              <a:rPr lang="pt-BR" b="1" dirty="0" err="1" smtClean="0"/>
              <a:t>uscire</a:t>
            </a:r>
            <a:r>
              <a:rPr lang="pt-BR" b="1" dirty="0" smtClean="0"/>
              <a:t> </a:t>
            </a:r>
            <a:r>
              <a:rPr lang="pt-BR" b="1" dirty="0" err="1" smtClean="0"/>
              <a:t>un</a:t>
            </a:r>
            <a:r>
              <a:rPr lang="pt-BR" b="1" dirty="0" smtClean="0"/>
              <a:t> </a:t>
            </a:r>
            <a:r>
              <a:rPr lang="pt-BR" b="1" dirty="0" err="1" smtClean="0"/>
              <a:t>pò</a:t>
            </a:r>
            <a:r>
              <a:rPr lang="pt-BR" b="1" dirty="0" smtClean="0"/>
              <a:t>? – Certo – </a:t>
            </a:r>
            <a:r>
              <a:rPr lang="pt-BR" b="1" dirty="0" err="1" smtClean="0"/>
              <a:t>Volentiere</a:t>
            </a:r>
            <a:r>
              <a:rPr lang="pt-BR" b="1" dirty="0" smtClean="0"/>
              <a:t> – </a:t>
            </a:r>
          </a:p>
          <a:p>
            <a:pPr algn="just"/>
            <a:r>
              <a:rPr lang="pt-BR" b="1" dirty="0" err="1" smtClean="0"/>
              <a:t>Perchè</a:t>
            </a:r>
            <a:r>
              <a:rPr lang="pt-BR" b="1" dirty="0" smtClean="0"/>
              <a:t> non </a:t>
            </a:r>
            <a:r>
              <a:rPr lang="pt-BR" b="1" dirty="0" err="1" smtClean="0"/>
              <a:t>andiamo</a:t>
            </a:r>
            <a:r>
              <a:rPr lang="pt-BR" b="1" dirty="0" smtClean="0"/>
              <a:t> al teatro? – </a:t>
            </a:r>
            <a:r>
              <a:rPr lang="pt-BR" b="1" dirty="0" err="1" smtClean="0"/>
              <a:t>Grazie</a:t>
            </a:r>
            <a:r>
              <a:rPr lang="pt-BR" b="1" dirty="0" smtClean="0"/>
              <a:t>, </a:t>
            </a:r>
            <a:r>
              <a:rPr lang="pt-BR" b="1" dirty="0" err="1" smtClean="0"/>
              <a:t>ma</a:t>
            </a:r>
            <a:r>
              <a:rPr lang="pt-BR" b="1" dirty="0" smtClean="0"/>
              <a:t> </a:t>
            </a:r>
            <a:r>
              <a:rPr lang="pt-BR" b="1" dirty="0" err="1" smtClean="0"/>
              <a:t>preferisco</a:t>
            </a:r>
            <a:r>
              <a:rPr lang="pt-BR" b="1" dirty="0" smtClean="0"/>
              <a:t> </a:t>
            </a:r>
            <a:r>
              <a:rPr lang="pt-BR" b="1" dirty="0" err="1" smtClean="0"/>
              <a:t>di</a:t>
            </a:r>
            <a:r>
              <a:rPr lang="pt-BR" b="1" dirty="0" smtClean="0"/>
              <a:t> no –</a:t>
            </a:r>
          </a:p>
          <a:p>
            <a:pPr algn="just"/>
            <a:r>
              <a:rPr lang="pt-BR" b="1" dirty="0" smtClean="0"/>
              <a:t> </a:t>
            </a:r>
            <a:r>
              <a:rPr lang="pt-BR" b="1" dirty="0" err="1" smtClean="0"/>
              <a:t>Vuoi</a:t>
            </a:r>
            <a:r>
              <a:rPr lang="pt-BR" b="1" dirty="0" smtClean="0"/>
              <a:t> </a:t>
            </a:r>
            <a:r>
              <a:rPr lang="pt-BR" b="1" dirty="0" err="1" smtClean="0"/>
              <a:t>giocare</a:t>
            </a:r>
            <a:r>
              <a:rPr lang="pt-BR" b="1" dirty="0" smtClean="0"/>
              <a:t> a cálcio? – No, </a:t>
            </a:r>
            <a:r>
              <a:rPr lang="pt-BR" b="1" dirty="0" err="1" smtClean="0"/>
              <a:t>grazie</a:t>
            </a:r>
            <a:r>
              <a:rPr lang="pt-BR" b="1" dirty="0" smtClean="0"/>
              <a:t> </a:t>
            </a:r>
            <a:r>
              <a:rPr lang="pt-BR" b="1" dirty="0" err="1" smtClean="0"/>
              <a:t>lo</a:t>
            </a:r>
            <a:r>
              <a:rPr lang="pt-BR" b="1" dirty="0" smtClean="0"/>
              <a:t> </a:t>
            </a:r>
            <a:r>
              <a:rPr lang="pt-BR" b="1" dirty="0" err="1" smtClean="0"/>
              <a:t>stesso</a:t>
            </a:r>
            <a:r>
              <a:rPr lang="pt-BR" b="1" dirty="0" smtClean="0"/>
              <a:t>! -</a:t>
            </a:r>
          </a:p>
          <a:p>
            <a:endParaRPr lang="pt-BR" dirty="0"/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58303"/>
              </p:ext>
            </p:extLst>
          </p:nvPr>
        </p:nvGraphicFramePr>
        <p:xfrm>
          <a:off x="2067218" y="4127260"/>
          <a:ext cx="89483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163"/>
                <a:gridCol w="2726109"/>
                <a:gridCol w="32730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INVITARE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ACCETARE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RIFIUTARE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Andiamo</a:t>
                      </a:r>
                      <a:r>
                        <a:rPr lang="pt-BR" dirty="0" smtClean="0"/>
                        <a:t> a fare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un</a:t>
                      </a:r>
                      <a:r>
                        <a:rPr lang="pt-BR" baseline="0" dirty="0" smtClean="0"/>
                        <a:t> giro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 bene, d’</a:t>
                      </a:r>
                      <a:r>
                        <a:rPr lang="pt-BR" dirty="0" err="1" smtClean="0"/>
                        <a:t>accordo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Mi </a:t>
                      </a:r>
                      <a:r>
                        <a:rPr lang="pt-BR" dirty="0" err="1" smtClean="0"/>
                        <a:t>dispiace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ma</a:t>
                      </a:r>
                      <a:r>
                        <a:rPr lang="pt-BR" dirty="0" smtClean="0"/>
                        <a:t> non posso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6646" t="5299" r="5224" b="44109"/>
          <a:stretch/>
        </p:blipFill>
        <p:spPr>
          <a:xfrm>
            <a:off x="372653" y="3041087"/>
            <a:ext cx="1167288" cy="67010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72406" y="1733453"/>
            <a:ext cx="5677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pt-BR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87351" y="899917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TRANTANOVE</a:t>
            </a:r>
          </a:p>
          <a:p>
            <a:pPr algn="ctr"/>
            <a:r>
              <a:rPr lang="pt-BR" b="1" dirty="0" smtClean="0"/>
              <a:t>SPECIALE 5 </a:t>
            </a:r>
            <a:r>
              <a:rPr lang="pt-BR" b="1" dirty="0" smtClean="0"/>
              <a:t>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660072" y="23427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67216" y="1592160"/>
            <a:ext cx="6683677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err="1" smtClean="0"/>
              <a:t>Fai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dialogo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compagno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classe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espressioni</a:t>
            </a:r>
            <a:r>
              <a:rPr lang="pt-BR" dirty="0" smtClean="0"/>
              <a:t> </a:t>
            </a:r>
            <a:r>
              <a:rPr lang="pt-BR" dirty="0" err="1" smtClean="0"/>
              <a:t>della</a:t>
            </a:r>
            <a:r>
              <a:rPr lang="pt-BR" dirty="0" smtClean="0"/>
              <a:t> tabela.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992157"/>
              </p:ext>
            </p:extLst>
          </p:nvPr>
        </p:nvGraphicFramePr>
        <p:xfrm>
          <a:off x="2067216" y="2222370"/>
          <a:ext cx="6683677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8758"/>
                <a:gridCol w="264919"/>
              </a:tblGrid>
              <a:tr h="345241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Invita </a:t>
                      </a:r>
                      <a:r>
                        <a:rPr lang="pt-BR" dirty="0" err="1" smtClean="0"/>
                        <a:t>un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tuo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amico</a:t>
                      </a:r>
                      <a:r>
                        <a:rPr lang="pt-BR" dirty="0" smtClean="0"/>
                        <a:t>/una tua </a:t>
                      </a:r>
                      <a:r>
                        <a:rPr lang="pt-BR" dirty="0" err="1" smtClean="0"/>
                        <a:t>amica</a:t>
                      </a:r>
                      <a:r>
                        <a:rPr lang="pt-BR" dirty="0" smtClean="0"/>
                        <a:t> a :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1. </a:t>
                      </a:r>
                      <a:r>
                        <a:rPr lang="pt-BR" dirty="0" err="1" smtClean="0"/>
                        <a:t>Mangiare</a:t>
                      </a:r>
                      <a:r>
                        <a:rPr lang="pt-BR" dirty="0" smtClean="0"/>
                        <a:t> una pizza a da </a:t>
                      </a:r>
                      <a:r>
                        <a:rPr lang="pt-BR" dirty="0" err="1" smtClean="0"/>
                        <a:t>Nonna</a:t>
                      </a:r>
                      <a:r>
                        <a:rPr lang="pt-BR" dirty="0" smtClean="0"/>
                        <a:t> in </a:t>
                      </a:r>
                      <a:r>
                        <a:rPr lang="pt-BR" dirty="0" err="1" smtClean="0"/>
                        <a:t>Domenica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2. Fare </a:t>
                      </a:r>
                      <a:r>
                        <a:rPr lang="pt-BR" dirty="0" err="1" smtClean="0"/>
                        <a:t>un</a:t>
                      </a:r>
                      <a:r>
                        <a:rPr lang="pt-BR" dirty="0" smtClean="0"/>
                        <a:t> giro a </a:t>
                      </a:r>
                      <a:r>
                        <a:rPr lang="pt-BR" dirty="0" err="1" smtClean="0"/>
                        <a:t>piedi</a:t>
                      </a:r>
                      <a:r>
                        <a:rPr lang="pt-BR" dirty="0" smtClean="0"/>
                        <a:t> in centro </a:t>
                      </a:r>
                      <a:r>
                        <a:rPr lang="pt-BR" dirty="0" err="1" smtClean="0"/>
                        <a:t>della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città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3. </a:t>
                      </a:r>
                      <a:r>
                        <a:rPr lang="pt-BR" dirty="0" err="1" smtClean="0"/>
                        <a:t>Prendere</a:t>
                      </a:r>
                      <a:r>
                        <a:rPr lang="pt-BR" dirty="0" smtClean="0"/>
                        <a:t> una birra al bar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4. Fare </a:t>
                      </a:r>
                      <a:r>
                        <a:rPr lang="pt-BR" dirty="0" err="1" smtClean="0"/>
                        <a:t>un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pò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di</a:t>
                      </a:r>
                      <a:r>
                        <a:rPr lang="pt-BR" dirty="0" smtClean="0"/>
                        <a:t> footing in Palestra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5. </a:t>
                      </a:r>
                      <a:r>
                        <a:rPr lang="pt-BR" dirty="0" err="1" smtClean="0"/>
                        <a:t>Studiare</a:t>
                      </a:r>
                      <a:r>
                        <a:rPr lang="pt-BR" dirty="0" smtClean="0"/>
                        <a:t> in biblioteca </a:t>
                      </a:r>
                      <a:r>
                        <a:rPr lang="pt-BR" dirty="0" err="1" smtClean="0"/>
                        <a:t>della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università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6. </a:t>
                      </a:r>
                      <a:r>
                        <a:rPr lang="pt-BR" dirty="0" err="1" smtClean="0"/>
                        <a:t>Vedere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la</a:t>
                      </a:r>
                      <a:r>
                        <a:rPr lang="pt-BR" dirty="0" smtClean="0"/>
                        <a:t> mostra </a:t>
                      </a:r>
                      <a:r>
                        <a:rPr lang="pt-BR" dirty="0" err="1" smtClean="0"/>
                        <a:t>di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Caravaggio</a:t>
                      </a:r>
                      <a:r>
                        <a:rPr lang="pt-BR" dirty="0" smtClean="0"/>
                        <a:t>  al </a:t>
                      </a:r>
                      <a:r>
                        <a:rPr lang="pt-BR" dirty="0" err="1" smtClean="0"/>
                        <a:t>museo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7. </a:t>
                      </a:r>
                      <a:r>
                        <a:rPr lang="pt-BR" dirty="0" err="1" smtClean="0"/>
                        <a:t>Prendere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un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Caffè</a:t>
                      </a:r>
                      <a:r>
                        <a:rPr lang="pt-BR" dirty="0" smtClean="0"/>
                        <a:t> caldo </a:t>
                      </a:r>
                      <a:r>
                        <a:rPr lang="pt-BR" dirty="0" err="1" smtClean="0"/>
                        <a:t>nella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caffetteria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8. Fare </a:t>
                      </a:r>
                      <a:r>
                        <a:rPr lang="pt-BR" dirty="0" err="1" smtClean="0"/>
                        <a:t>un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viaggio</a:t>
                      </a:r>
                      <a:r>
                        <a:rPr lang="pt-BR" dirty="0" smtClean="0"/>
                        <a:t> a Siena in </a:t>
                      </a:r>
                      <a:r>
                        <a:rPr lang="pt-BR" dirty="0" err="1" smtClean="0"/>
                        <a:t>Macchina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9.Vaggiare in treno </a:t>
                      </a:r>
                      <a:r>
                        <a:rPr lang="pt-BR" dirty="0" err="1" smtClean="0"/>
                        <a:t>venerdi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sera</a:t>
                      </a:r>
                      <a:r>
                        <a:rPr lang="pt-BR" baseline="0" dirty="0" smtClean="0"/>
                        <a:t> verso </a:t>
                      </a:r>
                      <a:r>
                        <a:rPr lang="pt-BR" baseline="0" dirty="0" err="1" smtClean="0"/>
                        <a:t>Parigi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10. </a:t>
                      </a:r>
                      <a:r>
                        <a:rPr lang="pt-BR" dirty="0" err="1" smtClean="0"/>
                        <a:t>Cenare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sabato</a:t>
                      </a:r>
                      <a:r>
                        <a:rPr lang="pt-BR" dirty="0" smtClean="0"/>
                        <a:t> in </a:t>
                      </a:r>
                      <a:r>
                        <a:rPr lang="pt-BR" dirty="0" err="1" smtClean="0"/>
                        <a:t>un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ristorante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nel</a:t>
                      </a:r>
                      <a:r>
                        <a:rPr lang="pt-BR" dirty="0" smtClean="0"/>
                        <a:t> centro </a:t>
                      </a:r>
                      <a:r>
                        <a:rPr lang="pt-BR" dirty="0" err="1" smtClean="0"/>
                        <a:t>di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MIlano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11. </a:t>
                      </a:r>
                      <a:r>
                        <a:rPr lang="pt-BR" dirty="0" err="1" smtClean="0"/>
                        <a:t>Andare</a:t>
                      </a:r>
                      <a:r>
                        <a:rPr lang="pt-BR" dirty="0" smtClean="0"/>
                        <a:t> a </a:t>
                      </a:r>
                      <a:r>
                        <a:rPr lang="pt-BR" dirty="0" err="1" smtClean="0"/>
                        <a:t>messa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domenica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nella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mattina</a:t>
                      </a:r>
                      <a:r>
                        <a:rPr lang="pt-BR" baseline="0" dirty="0" smtClean="0"/>
                        <a:t>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6646" t="5299" r="5224" b="44109"/>
          <a:stretch/>
        </p:blipFill>
        <p:spPr>
          <a:xfrm>
            <a:off x="334175" y="1592160"/>
            <a:ext cx="1589518" cy="91248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047625" y="629164"/>
            <a:ext cx="30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TRANTANOVE</a:t>
            </a:r>
          </a:p>
          <a:p>
            <a:pPr algn="ctr"/>
            <a:r>
              <a:rPr lang="pt-BR" b="1" dirty="0" smtClean="0"/>
              <a:t>SPECIALE 5 </a:t>
            </a:r>
            <a:r>
              <a:rPr lang="pt-BR" b="1" dirty="0" smtClean="0"/>
              <a:t>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7804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47" y="616930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67216" y="1752027"/>
            <a:ext cx="8204829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err="1" smtClean="0"/>
              <a:t>Prendiamo</a:t>
            </a:r>
            <a:r>
              <a:rPr lang="pt-BR" dirty="0" smtClean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treno</a:t>
            </a:r>
          </a:p>
          <a:p>
            <a:endParaRPr lang="pt-BR" dirty="0" smtClean="0"/>
          </a:p>
          <a:p>
            <a:endParaRPr lang="pt-BR" dirty="0"/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84140"/>
              </p:ext>
            </p:extLst>
          </p:nvPr>
        </p:nvGraphicFramePr>
        <p:xfrm>
          <a:off x="2067216" y="2116636"/>
          <a:ext cx="9999446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9446"/>
              </a:tblGrid>
              <a:tr h="345241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62698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1. </a:t>
                      </a:r>
                      <a:r>
                        <a:rPr lang="pt-BR" b="1" dirty="0" smtClean="0"/>
                        <a:t>EUROSTAR</a:t>
                      </a:r>
                      <a:r>
                        <a:rPr lang="pt-BR" dirty="0" smtClean="0"/>
                        <a:t> – Treno ad alta </a:t>
                      </a:r>
                      <a:r>
                        <a:rPr lang="pt-BR" dirty="0" err="1" smtClean="0"/>
                        <a:t>velocità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2. </a:t>
                      </a:r>
                      <a:r>
                        <a:rPr lang="pt-BR" b="1" dirty="0" smtClean="0"/>
                        <a:t>INTERREGIONALE</a:t>
                      </a:r>
                      <a:r>
                        <a:rPr lang="pt-BR" dirty="0" smtClean="0"/>
                        <a:t> – </a:t>
                      </a:r>
                      <a:r>
                        <a:rPr lang="pt-BR" dirty="0" err="1" smtClean="0"/>
                        <a:t>Collega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città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lontane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di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regioni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diverse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5113" indent="-265113" algn="l"/>
                      <a:r>
                        <a:rPr lang="pt-BR" dirty="0" smtClean="0"/>
                        <a:t>3. </a:t>
                      </a:r>
                      <a:r>
                        <a:rPr lang="pt-BR" b="1" dirty="0" smtClean="0"/>
                        <a:t>LO</a:t>
                      </a:r>
                      <a:r>
                        <a:rPr lang="pt-BR" b="1" baseline="0" dirty="0" smtClean="0"/>
                        <a:t>CALE</a:t>
                      </a:r>
                      <a:r>
                        <a:rPr lang="pt-BR" baseline="0" dirty="0" smtClean="0"/>
                        <a:t> – </a:t>
                      </a:r>
                      <a:r>
                        <a:rPr lang="pt-BR" dirty="0" err="1" smtClean="0"/>
                        <a:t>Collega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piccole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città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di</a:t>
                      </a:r>
                      <a:r>
                        <a:rPr lang="pt-BR" dirty="0" smtClean="0"/>
                        <a:t> una </a:t>
                      </a:r>
                      <a:r>
                        <a:rPr lang="pt-BR" dirty="0" err="1" smtClean="0"/>
                        <a:t>stessa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reggione</a:t>
                      </a:r>
                      <a:r>
                        <a:rPr lang="pt-BR" dirty="0" smtClean="0"/>
                        <a:t>. </a:t>
                      </a:r>
                      <a:r>
                        <a:rPr lang="pt-BR" dirty="0" err="1" smtClean="0"/>
                        <a:t>Effettua</a:t>
                      </a:r>
                      <a:r>
                        <a:rPr lang="pt-BR" dirty="0" smtClean="0"/>
                        <a:t>    </a:t>
                      </a:r>
                      <a:r>
                        <a:rPr lang="pt-BR" dirty="0" err="1" smtClean="0"/>
                        <a:t>tutte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le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fermate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4. </a:t>
                      </a:r>
                      <a:r>
                        <a:rPr lang="pt-BR" b="1" dirty="0" smtClean="0"/>
                        <a:t>DIRETTO</a:t>
                      </a:r>
                      <a:r>
                        <a:rPr lang="pt-BR" baseline="0" dirty="0" smtClean="0"/>
                        <a:t> – </a:t>
                      </a:r>
                      <a:r>
                        <a:rPr lang="pt-BR" baseline="0" dirty="0" err="1" smtClean="0"/>
                        <a:t>Collega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le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principale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città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italiane</a:t>
                      </a:r>
                      <a:r>
                        <a:rPr lang="pt-BR" baseline="0" dirty="0" smtClean="0"/>
                        <a:t>. </a:t>
                      </a:r>
                      <a:r>
                        <a:rPr lang="pt-BR" baseline="0" dirty="0" err="1" smtClean="0"/>
                        <a:t>Effettua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le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fermate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principale</a:t>
                      </a:r>
                      <a:r>
                        <a:rPr lang="pt-BR" baseline="0" dirty="0" smtClean="0"/>
                        <a:t>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5. </a:t>
                      </a:r>
                      <a:r>
                        <a:rPr lang="pt-BR" b="1" dirty="0" smtClean="0"/>
                        <a:t>INTERCITY</a:t>
                      </a:r>
                      <a:r>
                        <a:rPr lang="pt-BR" dirty="0" smtClean="0"/>
                        <a:t> -  </a:t>
                      </a:r>
                      <a:r>
                        <a:rPr lang="pt-BR" dirty="0" err="1" smtClean="0"/>
                        <a:t>Collega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città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vicini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di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regioni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diversi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6646" t="5299" r="5224" b="44109"/>
          <a:stretch/>
        </p:blipFill>
        <p:spPr>
          <a:xfrm>
            <a:off x="383244" y="1719602"/>
            <a:ext cx="1589518" cy="91248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216" y="4487605"/>
            <a:ext cx="4125760" cy="190843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939" y="4487605"/>
            <a:ext cx="3952105" cy="190843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976381" y="816941"/>
            <a:ext cx="336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TRANTANOVE</a:t>
            </a:r>
          </a:p>
          <a:p>
            <a:pPr algn="ctr"/>
            <a:r>
              <a:rPr lang="pt-BR" b="1" dirty="0" smtClean="0"/>
              <a:t>SPECIALE 5  </a:t>
            </a:r>
            <a:r>
              <a:rPr lang="pt-BR" b="1" dirty="0" smtClean="0"/>
              <a:t>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8127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67216" y="1752027"/>
            <a:ext cx="8204829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err="1" smtClean="0"/>
              <a:t>Metti</a:t>
            </a:r>
            <a:r>
              <a:rPr lang="pt-BR" dirty="0" smtClean="0"/>
              <a:t> in </a:t>
            </a:r>
            <a:r>
              <a:rPr lang="pt-BR" dirty="0" err="1" smtClean="0"/>
              <a:t>ordine</a:t>
            </a:r>
            <a:r>
              <a:rPr lang="pt-BR" dirty="0" smtClean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dialogo </a:t>
            </a:r>
            <a:r>
              <a:rPr lang="pt-BR" dirty="0" err="1" smtClean="0"/>
              <a:t>tra</a:t>
            </a:r>
            <a:r>
              <a:rPr lang="pt-BR" dirty="0" smtClean="0"/>
              <a:t> um </a:t>
            </a:r>
            <a:r>
              <a:rPr lang="pt-BR" dirty="0" err="1" smtClean="0"/>
              <a:t>viggiatore</a:t>
            </a:r>
            <a:r>
              <a:rPr lang="pt-BR" dirty="0" smtClean="0"/>
              <a:t> e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impiegato</a:t>
            </a:r>
            <a:r>
              <a:rPr lang="pt-BR" dirty="0" smtClean="0"/>
              <a:t> </a:t>
            </a:r>
            <a:r>
              <a:rPr lang="pt-BR" dirty="0" err="1" smtClean="0"/>
              <a:t>della</a:t>
            </a:r>
            <a:r>
              <a:rPr lang="pt-BR" dirty="0" smtClean="0"/>
              <a:t> </a:t>
            </a:r>
            <a:r>
              <a:rPr lang="pt-BR" dirty="0" err="1" smtClean="0"/>
              <a:t>biglietteria</a:t>
            </a:r>
            <a:r>
              <a:rPr lang="pt-BR" dirty="0" smtClean="0"/>
              <a:t> </a:t>
            </a:r>
            <a:r>
              <a:rPr lang="pt-BR" dirty="0" err="1" smtClean="0"/>
              <a:t>alla</a:t>
            </a:r>
            <a:r>
              <a:rPr lang="pt-BR" dirty="0" smtClean="0"/>
              <a:t> </a:t>
            </a:r>
            <a:r>
              <a:rPr lang="pt-BR" dirty="0" err="1" smtClean="0"/>
              <a:t>stazione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36108"/>
              </p:ext>
            </p:extLst>
          </p:nvPr>
        </p:nvGraphicFramePr>
        <p:xfrm>
          <a:off x="2067216" y="2442032"/>
          <a:ext cx="8204829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1184"/>
                <a:gridCol w="213645"/>
              </a:tblGrid>
              <a:tr h="345241">
                <a:tc gridSpan="2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62698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1. Il primo treno parte </a:t>
                      </a:r>
                      <a:r>
                        <a:rPr lang="pt-BR" dirty="0" err="1" smtClean="0"/>
                        <a:t>alle</a:t>
                      </a:r>
                      <a:r>
                        <a:rPr lang="pt-BR" dirty="0" smtClean="0"/>
                        <a:t> 18:55.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È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un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Eurostar</a:t>
                      </a:r>
                      <a:r>
                        <a:rPr lang="pt-BR" baseline="0" dirty="0" smtClean="0"/>
                        <a:t>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2. </a:t>
                      </a:r>
                      <a:r>
                        <a:rPr lang="pt-BR" dirty="0" err="1" smtClean="0"/>
                        <a:t>Perfetto</a:t>
                      </a:r>
                      <a:r>
                        <a:rPr lang="pt-BR" dirty="0" smtClean="0"/>
                        <a:t>. </a:t>
                      </a:r>
                      <a:r>
                        <a:rPr lang="pt-BR" dirty="0" err="1" smtClean="0"/>
                        <a:t>Allora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un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biglietto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di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seconda</a:t>
                      </a:r>
                      <a:r>
                        <a:rPr lang="pt-BR" dirty="0" smtClean="0"/>
                        <a:t> classe per </a:t>
                      </a:r>
                      <a:r>
                        <a:rPr lang="pt-BR" dirty="0" err="1" smtClean="0"/>
                        <a:t>favore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3. </a:t>
                      </a:r>
                      <a:r>
                        <a:rPr lang="pt-BR" dirty="0" err="1" smtClean="0"/>
                        <a:t>Buongiorno</a:t>
                      </a:r>
                      <a:r>
                        <a:rPr lang="pt-BR" dirty="0" smtClean="0"/>
                        <a:t>.</a:t>
                      </a:r>
                      <a:r>
                        <a:rPr lang="pt-BR" baseline="0" dirty="0" smtClean="0"/>
                        <a:t> Senta, quando parte </a:t>
                      </a:r>
                      <a:r>
                        <a:rPr lang="pt-BR" baseline="0" dirty="0" err="1" smtClean="0"/>
                        <a:t>il</a:t>
                      </a:r>
                      <a:r>
                        <a:rPr lang="pt-BR" baseline="0" dirty="0" smtClean="0"/>
                        <a:t> primo treno per Roma?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4. Prima o </a:t>
                      </a:r>
                      <a:r>
                        <a:rPr lang="pt-BR" dirty="0" err="1" smtClean="0"/>
                        <a:t>Seconda</a:t>
                      </a:r>
                      <a:r>
                        <a:rPr lang="pt-BR" dirty="0" smtClean="0"/>
                        <a:t> Classe? </a:t>
                      </a:r>
                      <a:r>
                        <a:rPr lang="pt-BR" dirty="0" err="1" smtClean="0"/>
                        <a:t>Anche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Abbiamo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la</a:t>
                      </a:r>
                      <a:r>
                        <a:rPr lang="pt-BR" dirty="0" smtClean="0"/>
                        <a:t> Executiva ...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5. </a:t>
                      </a:r>
                      <a:r>
                        <a:rPr lang="pt-BR" dirty="0" err="1" smtClean="0"/>
                        <a:t>Grazie</a:t>
                      </a:r>
                      <a:r>
                        <a:rPr lang="pt-BR" dirty="0" smtClean="0"/>
                        <a:t>. Ah, </a:t>
                      </a:r>
                      <a:r>
                        <a:rPr lang="pt-BR" dirty="0" err="1" smtClean="0"/>
                        <a:t>scusi</a:t>
                      </a:r>
                      <a:r>
                        <a:rPr lang="pt-BR" dirty="0" smtClean="0"/>
                        <a:t>, da </a:t>
                      </a:r>
                      <a:r>
                        <a:rPr lang="pt-BR" dirty="0" err="1" smtClean="0"/>
                        <a:t>quale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binario</a:t>
                      </a:r>
                      <a:r>
                        <a:rPr lang="pt-BR" dirty="0" smtClean="0"/>
                        <a:t> parte </a:t>
                      </a:r>
                      <a:r>
                        <a:rPr lang="pt-BR" dirty="0" err="1" smtClean="0"/>
                        <a:t>il</a:t>
                      </a:r>
                      <a:r>
                        <a:rPr lang="pt-BR" dirty="0" smtClean="0"/>
                        <a:t> treno?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6. </a:t>
                      </a:r>
                      <a:r>
                        <a:rPr lang="pt-BR" dirty="0" err="1" smtClean="0"/>
                        <a:t>Seconda</a:t>
                      </a:r>
                      <a:r>
                        <a:rPr lang="pt-BR" dirty="0" smtClean="0"/>
                        <a:t> per </a:t>
                      </a:r>
                      <a:r>
                        <a:rPr lang="pt-BR" dirty="0" err="1" smtClean="0"/>
                        <a:t>favore</a:t>
                      </a:r>
                      <a:r>
                        <a:rPr lang="pt-BR" dirty="0" smtClean="0"/>
                        <a:t>. Sono </a:t>
                      </a:r>
                      <a:r>
                        <a:rPr lang="pt-BR" dirty="0" err="1" smtClean="0"/>
                        <a:t>un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pò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senza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soldi</a:t>
                      </a:r>
                      <a:r>
                        <a:rPr lang="pt-BR" dirty="0" smtClean="0"/>
                        <a:t>. Devo </a:t>
                      </a:r>
                      <a:r>
                        <a:rPr lang="pt-BR" dirty="0" err="1" smtClean="0"/>
                        <a:t>risparmiare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7. Parte </a:t>
                      </a:r>
                      <a:r>
                        <a:rPr lang="pt-BR" dirty="0" err="1" smtClean="0"/>
                        <a:t>dal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terzo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binario</a:t>
                      </a:r>
                      <a:r>
                        <a:rPr lang="pt-BR" baseline="0" dirty="0" smtClean="0"/>
                        <a:t>. </a:t>
                      </a:r>
                      <a:r>
                        <a:rPr lang="pt-BR" baseline="0" dirty="0" err="1" smtClean="0"/>
                        <a:t>Buon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viaggio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signore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viggiatore</a:t>
                      </a:r>
                      <a:r>
                        <a:rPr lang="pt-BR" baseline="0" dirty="0" smtClean="0"/>
                        <a:t>!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8. Ho </a:t>
                      </a:r>
                      <a:r>
                        <a:rPr lang="pt-BR" dirty="0" err="1" smtClean="0"/>
                        <a:t>capito.Quanto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viene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il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biglietto</a:t>
                      </a:r>
                      <a:r>
                        <a:rPr lang="pt-BR" dirty="0" smtClean="0"/>
                        <a:t>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9. </a:t>
                      </a:r>
                      <a:r>
                        <a:rPr lang="pt-BR" dirty="0" err="1" smtClean="0"/>
                        <a:t>Ecco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il</a:t>
                      </a:r>
                      <a:r>
                        <a:rPr lang="pt-BR" dirty="0" smtClean="0"/>
                        <a:t> suo </a:t>
                      </a:r>
                      <a:r>
                        <a:rPr lang="pt-BR" dirty="0" err="1" smtClean="0"/>
                        <a:t>biglietto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10. Il </a:t>
                      </a:r>
                      <a:r>
                        <a:rPr lang="pt-BR" dirty="0" err="1" smtClean="0"/>
                        <a:t>biglietto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di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seconda</a:t>
                      </a:r>
                      <a:r>
                        <a:rPr lang="pt-BR" baseline="0" dirty="0" smtClean="0"/>
                        <a:t> classe </a:t>
                      </a:r>
                      <a:r>
                        <a:rPr lang="pt-BR" baseline="0" dirty="0" err="1" smtClean="0"/>
                        <a:t>viene</a:t>
                      </a:r>
                      <a:r>
                        <a:rPr lang="pt-BR" baseline="0" dirty="0" smtClean="0"/>
                        <a:t> 15 euro!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6646" t="5299" r="5224" b="44109"/>
          <a:stretch/>
        </p:blipFill>
        <p:spPr>
          <a:xfrm>
            <a:off x="347258" y="1752027"/>
            <a:ext cx="1589518" cy="91248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019693" y="837885"/>
            <a:ext cx="327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TRANTANOVE</a:t>
            </a:r>
          </a:p>
          <a:p>
            <a:pPr algn="ctr"/>
            <a:r>
              <a:rPr lang="pt-BR" b="1" dirty="0" smtClean="0"/>
              <a:t>SPECIALE 5 </a:t>
            </a:r>
            <a:r>
              <a:rPr lang="pt-BR" b="1" dirty="0" smtClean="0"/>
              <a:t>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0075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247" y="1752026"/>
            <a:ext cx="8204829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Dove </a:t>
            </a:r>
            <a:r>
              <a:rPr lang="pt-BR" dirty="0" err="1" smtClean="0"/>
              <a:t>puoi</a:t>
            </a:r>
            <a:r>
              <a:rPr lang="pt-BR" dirty="0" smtClean="0"/>
              <a:t> </a:t>
            </a:r>
            <a:r>
              <a:rPr lang="pt-BR" dirty="0" err="1" smtClean="0"/>
              <a:t>sentire</a:t>
            </a:r>
            <a:r>
              <a:rPr lang="pt-BR" dirty="0" smtClean="0"/>
              <a:t> </a:t>
            </a:r>
            <a:r>
              <a:rPr lang="pt-BR" dirty="0" err="1" smtClean="0"/>
              <a:t>queste</a:t>
            </a:r>
            <a:r>
              <a:rPr lang="pt-BR" dirty="0" smtClean="0"/>
              <a:t> </a:t>
            </a:r>
            <a:r>
              <a:rPr lang="pt-BR" dirty="0" err="1" smtClean="0"/>
              <a:t>frasi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1479"/>
              </p:ext>
            </p:extLst>
          </p:nvPr>
        </p:nvGraphicFramePr>
        <p:xfrm>
          <a:off x="264054" y="2105304"/>
          <a:ext cx="11691512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7077"/>
                <a:gridCol w="304435"/>
              </a:tblGrid>
              <a:tr h="345241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Alla </a:t>
                      </a:r>
                      <a:r>
                        <a:rPr lang="pt-BR" dirty="0" err="1" smtClean="0"/>
                        <a:t>Stazione</a:t>
                      </a:r>
                      <a:r>
                        <a:rPr lang="pt-BR" dirty="0" smtClean="0"/>
                        <a:t> – Sul Treno – In </a:t>
                      </a:r>
                      <a:r>
                        <a:rPr lang="pt-BR" dirty="0" err="1" smtClean="0"/>
                        <a:t>Biglietteria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62698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1. </a:t>
                      </a:r>
                      <a:r>
                        <a:rPr lang="pt-BR" dirty="0" err="1" smtClean="0"/>
                        <a:t>Biglietti</a:t>
                      </a:r>
                      <a:r>
                        <a:rPr lang="pt-BR" dirty="0" smtClean="0"/>
                        <a:t>, prego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2. La </a:t>
                      </a:r>
                      <a:r>
                        <a:rPr lang="pt-BR" dirty="0" err="1" smtClean="0"/>
                        <a:t>cucceta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confort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viene</a:t>
                      </a:r>
                      <a:r>
                        <a:rPr lang="pt-BR" dirty="0" smtClean="0"/>
                        <a:t> 25 euro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3. </a:t>
                      </a:r>
                      <a:r>
                        <a:rPr lang="pt-BR" dirty="0" err="1" smtClean="0"/>
                        <a:t>Un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Intercity</a:t>
                      </a:r>
                      <a:r>
                        <a:rPr lang="pt-BR" baseline="0" dirty="0" smtClean="0"/>
                        <a:t> per Roma </a:t>
                      </a:r>
                      <a:r>
                        <a:rPr lang="pt-BR" baseline="0" dirty="0" err="1" smtClean="0"/>
                        <a:t>con</a:t>
                      </a:r>
                      <a:r>
                        <a:rPr lang="pt-BR" baseline="0" dirty="0" smtClean="0"/>
                        <a:t> posto </a:t>
                      </a:r>
                      <a:r>
                        <a:rPr lang="pt-BR" baseline="0" dirty="0" err="1" smtClean="0"/>
                        <a:t>pernotato</a:t>
                      </a:r>
                      <a:r>
                        <a:rPr lang="pt-BR" baseline="0" dirty="0" smtClean="0"/>
                        <a:t>, per </a:t>
                      </a:r>
                      <a:r>
                        <a:rPr lang="pt-BR" baseline="0" dirty="0" err="1" smtClean="0"/>
                        <a:t>favore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4. </a:t>
                      </a:r>
                      <a:r>
                        <a:rPr lang="pt-BR" dirty="0" err="1" smtClean="0"/>
                        <a:t>Purtroppo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portiamo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un</a:t>
                      </a:r>
                      <a:r>
                        <a:rPr lang="pt-BR" dirty="0" smtClean="0"/>
                        <a:t> retardo </a:t>
                      </a:r>
                      <a:r>
                        <a:rPr lang="pt-BR" dirty="0" err="1" smtClean="0"/>
                        <a:t>di</a:t>
                      </a:r>
                      <a:r>
                        <a:rPr lang="pt-BR" dirty="0" smtClean="0"/>
                        <a:t> 20 </a:t>
                      </a:r>
                      <a:r>
                        <a:rPr lang="pt-BR" dirty="0" err="1" smtClean="0"/>
                        <a:t>minuti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5. Il treno </a:t>
                      </a:r>
                      <a:r>
                        <a:rPr lang="pt-BR" dirty="0" err="1" smtClean="0"/>
                        <a:t>Eurostar</a:t>
                      </a:r>
                      <a:r>
                        <a:rPr lang="pt-BR" dirty="0" smtClean="0"/>
                        <a:t> 254 per Bologna </a:t>
                      </a:r>
                      <a:r>
                        <a:rPr lang="pt-BR" dirty="0" err="1" smtClean="0"/>
                        <a:t>è</a:t>
                      </a:r>
                      <a:r>
                        <a:rPr lang="pt-BR" dirty="0" smtClean="0"/>
                        <a:t> in </a:t>
                      </a:r>
                      <a:r>
                        <a:rPr lang="pt-BR" dirty="0" err="1" smtClean="0"/>
                        <a:t>partenza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dal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Binario</a:t>
                      </a:r>
                      <a:r>
                        <a:rPr lang="pt-BR" dirty="0" smtClean="0"/>
                        <a:t> 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6. Se </a:t>
                      </a:r>
                      <a:r>
                        <a:rPr lang="pt-BR" dirty="0" err="1" smtClean="0"/>
                        <a:t>vuole</a:t>
                      </a:r>
                      <a:r>
                        <a:rPr lang="pt-BR" dirty="0" smtClean="0"/>
                        <a:t> Le posso </a:t>
                      </a:r>
                      <a:r>
                        <a:rPr lang="pt-BR" dirty="0" err="1" smtClean="0"/>
                        <a:t>prenotare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un</a:t>
                      </a:r>
                      <a:r>
                        <a:rPr lang="pt-BR" baseline="0" dirty="0" smtClean="0"/>
                        <a:t> posto in </a:t>
                      </a:r>
                      <a:r>
                        <a:rPr lang="pt-BR" baseline="0" dirty="0" err="1" smtClean="0"/>
                        <a:t>Cucceta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7. Treno in </a:t>
                      </a:r>
                      <a:r>
                        <a:rPr lang="pt-BR" dirty="0" err="1" smtClean="0"/>
                        <a:t>Arrivo</a:t>
                      </a:r>
                      <a:r>
                        <a:rPr lang="pt-BR" dirty="0" smtClean="0"/>
                        <a:t> al </a:t>
                      </a:r>
                      <a:r>
                        <a:rPr lang="pt-BR" dirty="0" err="1" smtClean="0"/>
                        <a:t>Binario</a:t>
                      </a:r>
                      <a:r>
                        <a:rPr lang="pt-BR" dirty="0" smtClean="0"/>
                        <a:t> 1, </a:t>
                      </a:r>
                      <a:r>
                        <a:rPr lang="pt-BR" dirty="0" err="1" smtClean="0"/>
                        <a:t>allontanarsi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dalla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linea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gialla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8. Si </a:t>
                      </a:r>
                      <a:r>
                        <a:rPr lang="pt-BR" dirty="0" err="1" smtClean="0"/>
                        <a:t>pregano</a:t>
                      </a:r>
                      <a:r>
                        <a:rPr lang="pt-BR" dirty="0" smtClean="0"/>
                        <a:t> i </a:t>
                      </a:r>
                      <a:r>
                        <a:rPr lang="pt-BR" dirty="0" err="1" smtClean="0"/>
                        <a:t>signore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viaggiatori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di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abbassare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il</a:t>
                      </a:r>
                      <a:r>
                        <a:rPr lang="pt-BR" baseline="0" dirty="0" smtClean="0"/>
                        <a:t> volume </a:t>
                      </a:r>
                      <a:r>
                        <a:rPr lang="pt-BR" baseline="0" dirty="0" err="1" smtClean="0"/>
                        <a:t>delle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suonerie</a:t>
                      </a:r>
                      <a:r>
                        <a:rPr lang="pt-BR" baseline="0" dirty="0" smtClean="0"/>
                        <a:t> dei </a:t>
                      </a:r>
                      <a:r>
                        <a:rPr lang="pt-BR" baseline="0" dirty="0" err="1" smtClean="0"/>
                        <a:t>cellulari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9. É aperto </a:t>
                      </a:r>
                      <a:r>
                        <a:rPr lang="pt-BR" dirty="0" err="1" smtClean="0"/>
                        <a:t>nella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carrozza</a:t>
                      </a:r>
                      <a:r>
                        <a:rPr lang="pt-BR" dirty="0" smtClean="0"/>
                        <a:t> 10 </a:t>
                      </a:r>
                      <a:r>
                        <a:rPr lang="pt-BR" dirty="0" err="1" smtClean="0"/>
                        <a:t>il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servizio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ristorante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10. </a:t>
                      </a:r>
                      <a:r>
                        <a:rPr lang="pt-BR" dirty="0" err="1" smtClean="0"/>
                        <a:t>Attenzione</a:t>
                      </a:r>
                      <a:r>
                        <a:rPr lang="pt-BR" dirty="0" smtClean="0"/>
                        <a:t>! </a:t>
                      </a:r>
                      <a:r>
                        <a:rPr lang="pt-BR" dirty="0" err="1" smtClean="0"/>
                        <a:t>È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vietato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attraversare</a:t>
                      </a:r>
                      <a:r>
                        <a:rPr lang="pt-BR" dirty="0" smtClean="0"/>
                        <a:t> i </a:t>
                      </a:r>
                      <a:r>
                        <a:rPr lang="pt-BR" dirty="0" err="1" smtClean="0"/>
                        <a:t>binari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6646" t="5299" r="5224" b="44109"/>
          <a:stretch/>
        </p:blipFill>
        <p:spPr>
          <a:xfrm>
            <a:off x="10366048" y="2490690"/>
            <a:ext cx="1589518" cy="91248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092301" y="849758"/>
            <a:ext cx="313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TRANTANOVE</a:t>
            </a:r>
          </a:p>
          <a:p>
            <a:pPr algn="ctr"/>
            <a:r>
              <a:rPr lang="pt-BR" b="1" dirty="0" smtClean="0"/>
              <a:t>SECIALE 5-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9489633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1838</TotalTime>
  <Words>591</Words>
  <Application>Microsoft Office PowerPoint</Application>
  <PresentationFormat>Widescreen</PresentationFormat>
  <Paragraphs>88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145</cp:revision>
  <dcterms:created xsi:type="dcterms:W3CDTF">2022-09-01T12:36:47Z</dcterms:created>
  <dcterms:modified xsi:type="dcterms:W3CDTF">2024-08-06T13:27:26Z</dcterms:modified>
</cp:coreProperties>
</file>