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it.wikipedia.org/wiki/J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.wikipedia.org/wiki/Alfabeto_latino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162011" y="839061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CINQUE</a:t>
            </a:r>
            <a:endParaRPr lang="pt-BR" b="1" dirty="0" smtClean="0"/>
          </a:p>
          <a:p>
            <a:pPr algn="ctr"/>
            <a:r>
              <a:rPr lang="pt-BR" b="1" dirty="0" smtClean="0"/>
              <a:t>I NUMERI IN ITALIANO</a:t>
            </a:r>
            <a:endParaRPr lang="pt-BR" b="1" dirty="0" smtClean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FA5FA9-4CD6-4CE0-8AF8-3602F19C7DF8}"/>
              </a:ext>
            </a:extLst>
          </p:cNvPr>
          <p:cNvSpPr txBox="1"/>
          <p:nvPr/>
        </p:nvSpPr>
        <p:spPr>
          <a:xfrm>
            <a:off x="1639392" y="1560991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159193" y="2367146"/>
            <a:ext cx="3882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Nella pratica sono utilizzate anche altre 5 lettere (lettere straniere), per parole di derivazione per lo più straniera o latina; per l'insieme di tutte le 26 lettere si usa invece il termine </a:t>
            </a:r>
            <a:r>
              <a:rPr lang="it-IT" dirty="0">
                <a:hlinkClick r:id="rId6" tooltip="Alfabeto latino"/>
              </a:rPr>
              <a:t>alfabeto latino</a:t>
            </a:r>
            <a:r>
              <a:rPr lang="it-IT" dirty="0"/>
              <a:t>. In passato la lettera </a:t>
            </a:r>
            <a:r>
              <a:rPr lang="it-IT" dirty="0">
                <a:hlinkClick r:id="rId7" tooltip="J"/>
              </a:rPr>
              <a:t>J</a:t>
            </a:r>
            <a:r>
              <a:rPr lang="it-IT" dirty="0"/>
              <a:t> (i lunga) faceva parte dell'alfabeto italiano, ma oggi è usata solo in alcuni nomi, cognomi e toponimi.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8"/>
          <a:srcRect l="1292" t="4110" b="13274"/>
          <a:stretch/>
        </p:blipFill>
        <p:spPr>
          <a:xfrm>
            <a:off x="183247" y="1829979"/>
            <a:ext cx="7672185" cy="46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025998" y="785092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UNO</a:t>
            </a:r>
          </a:p>
          <a:p>
            <a:pPr algn="ctr"/>
            <a:r>
              <a:rPr lang="pt-BR" b="1" dirty="0" smtClean="0"/>
              <a:t>NUMERI IN ITALIANO</a:t>
            </a:r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t="1757" b="6759"/>
          <a:stretch/>
        </p:blipFill>
        <p:spPr>
          <a:xfrm>
            <a:off x="1213628" y="1505990"/>
            <a:ext cx="5677593" cy="519407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2650" y="2586721"/>
            <a:ext cx="5344532" cy="30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5498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214</TotalTime>
  <Words>56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Cacho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Admin</cp:lastModifiedBy>
  <cp:revision>36</cp:revision>
  <dcterms:created xsi:type="dcterms:W3CDTF">2022-09-01T12:36:47Z</dcterms:created>
  <dcterms:modified xsi:type="dcterms:W3CDTF">2024-02-27T19:03:14Z</dcterms:modified>
</cp:coreProperties>
</file>