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 smtClean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1140" y="1786537"/>
            <a:ext cx="6246393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usare?</a:t>
            </a:r>
          </a:p>
          <a:p>
            <a:endParaRPr lang="it-IT" dirty="0" smtClean="0"/>
          </a:p>
          <a:p>
            <a:r>
              <a:rPr lang="it-IT" dirty="0"/>
              <a:t>Hai mai sentito la parolina “</a:t>
            </a:r>
            <a:r>
              <a:rPr lang="it-IT" b="1" dirty="0"/>
              <a:t>macché</a:t>
            </a:r>
            <a:r>
              <a:rPr lang="it-IT" dirty="0"/>
              <a:t>“?</a:t>
            </a:r>
          </a:p>
          <a:p>
            <a:r>
              <a:rPr lang="it-IT" dirty="0"/>
              <a:t>Si tratta di una parola tipicamente informale molto usata dagli italiani.  Esprime forte negazione o opposizione o disapprovazione di quanto altri dice, spesso con tono d'improvvisa e stupefatta meraviglia, reale o </a:t>
            </a:r>
            <a:r>
              <a:rPr lang="it-IT" dirty="0" smtClean="0"/>
              <a:t>ostentata. </a:t>
            </a:r>
          </a:p>
          <a:p>
            <a:r>
              <a:rPr lang="it-IT" dirty="0" smtClean="0"/>
              <a:t>Ma </a:t>
            </a:r>
            <a:r>
              <a:rPr lang="it-IT" dirty="0"/>
              <a:t>cosa significa? Come si usa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b="1" dirty="0"/>
              <a:t>Macché</a:t>
            </a:r>
            <a:r>
              <a:rPr lang="it-IT" dirty="0"/>
              <a:t> esprime </a:t>
            </a:r>
            <a:r>
              <a:rPr lang="it-IT" u="sng" dirty="0"/>
              <a:t>un’opposizione, un rifiuto, una negazione</a:t>
            </a:r>
            <a:r>
              <a:rPr lang="it-IT" dirty="0"/>
              <a:t> rispetto a quanto detto prima.</a:t>
            </a:r>
          </a:p>
          <a:p>
            <a:r>
              <a:rPr lang="it-IT" dirty="0"/>
              <a:t>Può essere usato in 3 modi diversi:</a:t>
            </a:r>
          </a:p>
          <a:p>
            <a:r>
              <a:rPr lang="it-IT" dirty="0"/>
              <a:t>1. Da </a:t>
            </a:r>
            <a:r>
              <a:rPr lang="it-IT" b="1" dirty="0"/>
              <a:t>solo</a:t>
            </a:r>
            <a:endParaRPr lang="it-IT" dirty="0"/>
          </a:p>
          <a:p>
            <a:r>
              <a:rPr lang="it-IT" dirty="0"/>
              <a:t>Esempio:</a:t>
            </a:r>
          </a:p>
          <a:p>
            <a:r>
              <a:rPr lang="it-IT" i="1" dirty="0"/>
              <a:t>– Stai piangendo?</a:t>
            </a:r>
            <a:endParaRPr lang="it-IT" dirty="0"/>
          </a:p>
          <a:p>
            <a:r>
              <a:rPr lang="it-IT" i="1" dirty="0"/>
              <a:t>– </a:t>
            </a:r>
            <a:r>
              <a:rPr lang="it-IT" b="1" i="1" dirty="0"/>
              <a:t>Macché</a:t>
            </a:r>
            <a:r>
              <a:rPr lang="it-IT" i="1" dirty="0"/>
              <a:t>! Mi è entrato qualcosa nell’occhio!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46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Preposizioni Articolate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984" y="1857694"/>
            <a:ext cx="7455016" cy="48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i Pronomi Indiretti GLI e LE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37" y="2017273"/>
            <a:ext cx="6963747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MAGARI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253" y="1700399"/>
            <a:ext cx="678274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8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lo avverbio COMUNQUE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200" y="1624189"/>
            <a:ext cx="6897063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8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ADDIRITTURA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411" y="1606811"/>
            <a:ext cx="6906589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ANZI e ANZICHÉ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953" y="2181712"/>
            <a:ext cx="6830378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1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</a:t>
            </a:r>
            <a:r>
              <a:rPr lang="it-IT" b="1" smtClean="0"/>
              <a:t>usare INVECE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885" y="1513829"/>
            <a:ext cx="7097115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2017273"/>
            <a:ext cx="642585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usare?</a:t>
            </a:r>
          </a:p>
          <a:p>
            <a:endParaRPr lang="it-IT" dirty="0" smtClean="0"/>
          </a:p>
          <a:p>
            <a:r>
              <a:rPr lang="it-IT" dirty="0"/>
              <a:t>2. Seguito dal </a:t>
            </a:r>
            <a:r>
              <a:rPr lang="it-IT" b="1" dirty="0"/>
              <a:t>sostantivo</a:t>
            </a:r>
            <a:r>
              <a:rPr lang="it-IT" dirty="0"/>
              <a:t> che si vuole negare o rifiutare</a:t>
            </a:r>
          </a:p>
          <a:p>
            <a:r>
              <a:rPr lang="it-IT" dirty="0"/>
              <a:t>Esempio:</a:t>
            </a:r>
          </a:p>
          <a:p>
            <a:r>
              <a:rPr lang="it-IT" i="1" dirty="0"/>
              <a:t>– Andiamo in montagna </a:t>
            </a:r>
            <a:r>
              <a:rPr lang="it-IT" i="1" dirty="0" smtClean="0"/>
              <a:t>questo state</a:t>
            </a:r>
            <a:r>
              <a:rPr lang="it-IT" i="1" dirty="0"/>
              <a:t>?</a:t>
            </a:r>
            <a:endParaRPr lang="it-IT" dirty="0"/>
          </a:p>
          <a:p>
            <a:r>
              <a:rPr lang="it-IT" i="1" dirty="0"/>
              <a:t>– </a:t>
            </a:r>
            <a:r>
              <a:rPr lang="it-IT" b="1" i="1" dirty="0"/>
              <a:t>Macché</a:t>
            </a:r>
            <a:r>
              <a:rPr lang="it-IT" i="1" dirty="0"/>
              <a:t> </a:t>
            </a:r>
            <a:r>
              <a:rPr lang="it-IT" b="1" i="1" dirty="0"/>
              <a:t>montagna</a:t>
            </a:r>
            <a:r>
              <a:rPr lang="it-IT" i="1" dirty="0"/>
              <a:t>! Ho già prenotato una settimana alle Maldive</a:t>
            </a:r>
            <a:r>
              <a:rPr lang="it-IT" i="1" dirty="0" smtClean="0"/>
              <a:t>!</a:t>
            </a:r>
          </a:p>
          <a:p>
            <a:endParaRPr lang="it-IT" dirty="0"/>
          </a:p>
          <a:p>
            <a:r>
              <a:rPr lang="it-IT" dirty="0"/>
              <a:t>3. Seguito dal </a:t>
            </a:r>
            <a:r>
              <a:rPr lang="it-IT" b="1" dirty="0"/>
              <a:t>verbo</a:t>
            </a:r>
            <a:r>
              <a:rPr lang="it-IT" dirty="0"/>
              <a:t> che si vuole rifiutare o negare</a:t>
            </a:r>
          </a:p>
          <a:p>
            <a:r>
              <a:rPr lang="it-IT" dirty="0"/>
              <a:t>Esempio:</a:t>
            </a:r>
          </a:p>
          <a:p>
            <a:r>
              <a:rPr lang="it-IT" i="1" dirty="0"/>
              <a:t>– Andiamo a correre?</a:t>
            </a:r>
            <a:endParaRPr lang="it-IT" dirty="0"/>
          </a:p>
          <a:p>
            <a:r>
              <a:rPr lang="it-IT" i="1" dirty="0"/>
              <a:t>– </a:t>
            </a:r>
            <a:r>
              <a:rPr lang="it-IT" b="1" i="1" dirty="0"/>
              <a:t>Macché</a:t>
            </a:r>
            <a:r>
              <a:rPr lang="it-IT" i="1" dirty="0"/>
              <a:t> </a:t>
            </a:r>
            <a:r>
              <a:rPr lang="it-IT" b="1" i="1" dirty="0"/>
              <a:t>correre</a:t>
            </a:r>
            <a:r>
              <a:rPr lang="it-IT" i="1" dirty="0"/>
              <a:t>! Oggi rimango sul divano a guardare un film!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08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2017273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Macché?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33" y="2317702"/>
            <a:ext cx="6858957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2017273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Il fine / la fine?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00" y="2340438"/>
            <a:ext cx="6887536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2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419327" y="2017273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Neanche a me / Neanch’io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27" y="2449813"/>
            <a:ext cx="6944694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5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419327" y="2017273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Avere Senso / Fare Senso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000" y="2594943"/>
            <a:ext cx="6944694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Nulla / Niente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58" y="2120193"/>
            <a:ext cx="6878010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SE / SÉ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37" y="2279495"/>
            <a:ext cx="6944694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3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TRANTASEI</a:t>
            </a:r>
          </a:p>
          <a:p>
            <a:pPr algn="ctr"/>
            <a:r>
              <a:rPr lang="pt-BR" b="1" dirty="0"/>
              <a:t>STUDIO DELLA GRAMMATICA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1137" y="1606811"/>
            <a:ext cx="6425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usare Preposizioni Articolate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261" y="2017273"/>
            <a:ext cx="7585726" cy="47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1767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629</TotalTime>
  <Words>261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73</cp:revision>
  <dcterms:created xsi:type="dcterms:W3CDTF">2022-09-01T12:36:47Z</dcterms:created>
  <dcterms:modified xsi:type="dcterms:W3CDTF">2024-09-23T19:13:51Z</dcterms:modified>
</cp:coreProperties>
</file>