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19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3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5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85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0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4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3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3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1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2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007836" y="4153256"/>
            <a:ext cx="62726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35" y="0"/>
            <a:ext cx="2047530" cy="88876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727" b="40368"/>
          <a:stretch/>
        </p:blipFill>
        <p:spPr>
          <a:xfrm>
            <a:off x="38214" y="1380144"/>
            <a:ext cx="4420134" cy="41532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4182" t="14344" r="1471" b="13615"/>
          <a:stretch/>
        </p:blipFill>
        <p:spPr>
          <a:xfrm>
            <a:off x="102550" y="29909"/>
            <a:ext cx="2350093" cy="12220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965" y="5164330"/>
            <a:ext cx="1025900" cy="111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/>
          <a:srcRect b="9261"/>
          <a:stretch/>
        </p:blipFill>
        <p:spPr>
          <a:xfrm>
            <a:off x="8188993" y="1251958"/>
            <a:ext cx="4003007" cy="384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/>
          <a:srcRect r="27627" b="20331"/>
          <a:stretch/>
        </p:blipFill>
        <p:spPr>
          <a:xfrm>
            <a:off x="4218049" y="1380144"/>
            <a:ext cx="4001083" cy="468309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80760" y="792843"/>
            <a:ext cx="2414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MODULO </a:t>
            </a:r>
            <a:r>
              <a:rPr lang="pt-BR" dirty="0" smtClean="0"/>
              <a:t>QUATTORDICI</a:t>
            </a:r>
          </a:p>
          <a:p>
            <a:r>
              <a:rPr lang="pt-BR" dirty="0" err="1" smtClean="0"/>
              <a:t>Grammatica</a:t>
            </a:r>
            <a:r>
              <a:rPr lang="pt-BR" dirty="0"/>
              <a:t> </a:t>
            </a:r>
            <a:r>
              <a:rPr lang="pt-BR" dirty="0" err="1" smtClean="0"/>
              <a:t>Generale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840238" y="1931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L’ITALIANO ALL”UNIVERSITÀ</a:t>
            </a:r>
          </a:p>
          <a:p>
            <a:pPr algn="ctr"/>
            <a:r>
              <a:rPr lang="pt-BR" sz="1400" b="1" dirty="0"/>
              <a:t>Corso </a:t>
            </a:r>
            <a:r>
              <a:rPr lang="pt-BR" sz="1400" b="1" dirty="0" err="1"/>
              <a:t>di</a:t>
            </a:r>
            <a:r>
              <a:rPr lang="pt-BR" sz="1400" b="1" dirty="0"/>
              <a:t> </a:t>
            </a:r>
            <a:r>
              <a:rPr lang="pt-BR" sz="1400" b="1" dirty="0" err="1"/>
              <a:t>Conversazione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81915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08404" y="4153256"/>
            <a:ext cx="10272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35" y="0"/>
            <a:ext cx="2047530" cy="8887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254" y="5024068"/>
            <a:ext cx="1147580" cy="124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4182" t="14344" r="1471" b="13615"/>
          <a:stretch/>
        </p:blipFill>
        <p:spPr>
          <a:xfrm>
            <a:off x="102550" y="29909"/>
            <a:ext cx="2350093" cy="122204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t="20027" b="24299"/>
          <a:stretch/>
        </p:blipFill>
        <p:spPr>
          <a:xfrm>
            <a:off x="102550" y="1602336"/>
            <a:ext cx="3563596" cy="46702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692" b="24361"/>
          <a:stretch/>
        </p:blipFill>
        <p:spPr>
          <a:xfrm>
            <a:off x="3742530" y="1602336"/>
            <a:ext cx="3384663" cy="467027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577" y="1602336"/>
            <a:ext cx="4897268" cy="326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741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08404" y="4153256"/>
            <a:ext cx="10272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35" y="0"/>
            <a:ext cx="2047530" cy="8887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4182" t="14344" r="1471" b="13615"/>
          <a:stretch/>
        </p:blipFill>
        <p:spPr>
          <a:xfrm>
            <a:off x="102550" y="29909"/>
            <a:ext cx="2350093" cy="122204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18442" b="24735"/>
          <a:stretch/>
        </p:blipFill>
        <p:spPr>
          <a:xfrm>
            <a:off x="102550" y="1418601"/>
            <a:ext cx="3734512" cy="48540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t="18693" b="24859"/>
          <a:stretch/>
        </p:blipFill>
        <p:spPr>
          <a:xfrm>
            <a:off x="3892418" y="1418601"/>
            <a:ext cx="3636684" cy="485401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59" y="1400951"/>
            <a:ext cx="4607542" cy="359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965" y="5099034"/>
            <a:ext cx="1025900" cy="111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12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08404" y="4153256"/>
            <a:ext cx="10272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35" y="0"/>
            <a:ext cx="2047530" cy="8887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4182" t="14344" r="1471" b="13615"/>
          <a:stretch/>
        </p:blipFill>
        <p:spPr>
          <a:xfrm>
            <a:off x="102550" y="29909"/>
            <a:ext cx="2350093" cy="122204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t="18567" b="25233"/>
          <a:stretch/>
        </p:blipFill>
        <p:spPr>
          <a:xfrm>
            <a:off x="102550" y="1418600"/>
            <a:ext cx="3794332" cy="48967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t="18193" b="24735"/>
          <a:stretch/>
        </p:blipFill>
        <p:spPr>
          <a:xfrm>
            <a:off x="3958896" y="1418600"/>
            <a:ext cx="3732319" cy="48967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965" y="5104239"/>
            <a:ext cx="1025900" cy="111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229" y="1418600"/>
            <a:ext cx="4433074" cy="361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9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08404" y="4153256"/>
            <a:ext cx="10272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35" y="0"/>
            <a:ext cx="2047530" cy="8887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4182" t="14344" r="1471" b="13615"/>
          <a:stretch/>
        </p:blipFill>
        <p:spPr>
          <a:xfrm>
            <a:off x="102550" y="29909"/>
            <a:ext cx="2350093" cy="12220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18815" b="24113"/>
          <a:stretch/>
        </p:blipFill>
        <p:spPr>
          <a:xfrm>
            <a:off x="102550" y="1623700"/>
            <a:ext cx="3580687" cy="465745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t="18693" b="23987"/>
          <a:stretch/>
        </p:blipFill>
        <p:spPr>
          <a:xfrm>
            <a:off x="3754163" y="1623700"/>
            <a:ext cx="3526854" cy="465745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965" y="5164598"/>
            <a:ext cx="1025900" cy="111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450" y="1623700"/>
            <a:ext cx="4820853" cy="342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516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</TotalTime>
  <Words>9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8" baseType="lpstr">
      <vt:lpstr>Calibri</vt:lpstr>
      <vt:lpstr>Calibri Light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5</cp:revision>
  <dcterms:created xsi:type="dcterms:W3CDTF">2024-05-08T11:38:36Z</dcterms:created>
  <dcterms:modified xsi:type="dcterms:W3CDTF">2024-05-09T18:38:02Z</dcterms:modified>
</cp:coreProperties>
</file>