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839061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NOVE</a:t>
            </a:r>
          </a:p>
          <a:p>
            <a:pPr algn="ctr"/>
            <a:r>
              <a:rPr lang="pt-BR" b="1" dirty="0" smtClean="0"/>
              <a:t>ANIMALI E INSETI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FA5FA9-4CD6-4CE0-8AF8-3602F19C7DF8}"/>
              </a:ext>
            </a:extLst>
          </p:cNvPr>
          <p:cNvSpPr txBox="1"/>
          <p:nvPr/>
        </p:nvSpPr>
        <p:spPr>
          <a:xfrm>
            <a:off x="1639392" y="1560991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26829" y="1894803"/>
            <a:ext cx="38064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Infelizmente, não temos uma palavra tão fofa como "pets" em italiano. Embora a expressão "pets" esteja se tornando cada vez mais popular, precisamos usar duas palavras para descrever nossos melhores amigos peludos: </a:t>
            </a:r>
            <a:r>
              <a:rPr lang="pt-BR" i="1" dirty="0" err="1"/>
              <a:t>animali</a:t>
            </a:r>
            <a:r>
              <a:rPr lang="pt-BR" i="1" dirty="0"/>
              <a:t> </a:t>
            </a:r>
            <a:r>
              <a:rPr lang="pt-BR" i="1" dirty="0" err="1"/>
              <a:t>domestici</a:t>
            </a:r>
            <a:r>
              <a:rPr lang="pt-BR" i="1" dirty="0"/>
              <a:t>,</a:t>
            </a:r>
            <a:r>
              <a:rPr lang="pt-BR" dirty="0"/>
              <a:t> que não significa “animais domesticados”, cuidado! </a:t>
            </a:r>
            <a:endParaRPr lang="pt-BR" dirty="0" smtClean="0"/>
          </a:p>
          <a:p>
            <a:pPr algn="ctr"/>
            <a:r>
              <a:rPr lang="pt-BR" dirty="0" smtClean="0"/>
              <a:t>O </a:t>
            </a:r>
            <a:r>
              <a:rPr lang="pt-BR" dirty="0"/>
              <a:t>adjetivo </a:t>
            </a:r>
            <a:r>
              <a:rPr lang="pt-BR" i="1" dirty="0"/>
              <a:t>domestico</a:t>
            </a:r>
            <a:r>
              <a:rPr lang="pt-BR" dirty="0"/>
              <a:t> em italiano significa “da casa” (“domesticado” seria </a:t>
            </a:r>
            <a:r>
              <a:rPr lang="pt-BR" i="1" dirty="0" err="1"/>
              <a:t>addomensticato</a:t>
            </a:r>
            <a:r>
              <a:rPr lang="pt-BR" dirty="0"/>
              <a:t> ).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642" y="1374031"/>
            <a:ext cx="3759426" cy="53858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20" y="1485391"/>
            <a:ext cx="3925844" cy="52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NOVE</a:t>
            </a:r>
          </a:p>
          <a:p>
            <a:pPr algn="ctr"/>
            <a:r>
              <a:rPr lang="pt-BR" b="1" dirty="0" smtClean="0"/>
              <a:t>ANIMALI E INSETI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967" y="1445740"/>
            <a:ext cx="3997441" cy="52127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92" y="1431423"/>
            <a:ext cx="4751612" cy="52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624</TotalTime>
  <Words>60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Admin</cp:lastModifiedBy>
  <cp:revision>39</cp:revision>
  <dcterms:created xsi:type="dcterms:W3CDTF">2022-09-01T12:36:47Z</dcterms:created>
  <dcterms:modified xsi:type="dcterms:W3CDTF">2024-04-08T14:06:17Z</dcterms:modified>
</cp:coreProperties>
</file>