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6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07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49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1423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549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2079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672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83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8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481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66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63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80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094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09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61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49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83247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6E9E583-41D1-4C57-B054-C65D2ACF67F2}"/>
              </a:ext>
            </a:extLst>
          </p:cNvPr>
          <p:cNvSpPr txBox="1"/>
          <p:nvPr/>
        </p:nvSpPr>
        <p:spPr>
          <a:xfrm>
            <a:off x="5058022" y="792196"/>
            <a:ext cx="3264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TRE</a:t>
            </a:r>
            <a:endParaRPr lang="pt-BR" b="1" dirty="0" smtClean="0"/>
          </a:p>
          <a:p>
            <a:pPr algn="ctr"/>
            <a:r>
              <a:rPr lang="pt-BR" b="1" dirty="0" smtClean="0"/>
              <a:t>I GIORNI DELLA SETTIMANA</a:t>
            </a:r>
            <a:endParaRPr lang="pt-BR" b="1" dirty="0" smtClean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2287" y="5861729"/>
            <a:ext cx="1449713" cy="99627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52" y="41394"/>
            <a:ext cx="1185208" cy="1332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6"/>
          <a:srcRect l="11385" t="10546" r="13000" b="9333"/>
          <a:stretch/>
        </p:blipFill>
        <p:spPr>
          <a:xfrm>
            <a:off x="291314" y="1682493"/>
            <a:ext cx="6816068" cy="481806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7382" y="2066844"/>
            <a:ext cx="5012403" cy="3619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538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83247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6E9E583-41D1-4C57-B054-C65D2ACF67F2}"/>
              </a:ext>
            </a:extLst>
          </p:cNvPr>
          <p:cNvSpPr txBox="1"/>
          <p:nvPr/>
        </p:nvSpPr>
        <p:spPr>
          <a:xfrm>
            <a:off x="5162011" y="862475"/>
            <a:ext cx="3264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GRAMMATICA 001</a:t>
            </a:r>
          </a:p>
          <a:p>
            <a:pPr algn="ctr"/>
            <a:r>
              <a:rPr lang="pt-BR" b="1" dirty="0" err="1" smtClean="0"/>
              <a:t>Tempi</a:t>
            </a:r>
            <a:r>
              <a:rPr lang="pt-BR" b="1" dirty="0" smtClean="0"/>
              <a:t> </a:t>
            </a:r>
            <a:r>
              <a:rPr lang="pt-BR" b="1" dirty="0" err="1" smtClean="0"/>
              <a:t>Verbali</a:t>
            </a:r>
            <a:endParaRPr lang="pt-BR" b="1" dirty="0" smtClean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3047" y="5951590"/>
            <a:ext cx="1318953" cy="90641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52" y="41394"/>
            <a:ext cx="1185208" cy="1332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432" y="1508806"/>
            <a:ext cx="5216190" cy="521619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6346" y="1600506"/>
            <a:ext cx="6536930" cy="4255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8390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83247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6E9E583-41D1-4C57-B054-C65D2ACF67F2}"/>
              </a:ext>
            </a:extLst>
          </p:cNvPr>
          <p:cNvSpPr txBox="1"/>
          <p:nvPr/>
        </p:nvSpPr>
        <p:spPr>
          <a:xfrm>
            <a:off x="5058022" y="824159"/>
            <a:ext cx="3264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GRAMMATICA 001</a:t>
            </a:r>
          </a:p>
          <a:p>
            <a:pPr algn="ctr"/>
            <a:r>
              <a:rPr lang="pt-BR" b="1" dirty="0" err="1" smtClean="0"/>
              <a:t>Tempi</a:t>
            </a:r>
            <a:r>
              <a:rPr lang="pt-BR" b="1" dirty="0" smtClean="0"/>
              <a:t> </a:t>
            </a:r>
            <a:r>
              <a:rPr lang="pt-BR" b="1" dirty="0" err="1" smtClean="0"/>
              <a:t>Verbali</a:t>
            </a:r>
            <a:endParaRPr lang="pt-BR" b="1" dirty="0" smtClean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2287" y="5861729"/>
            <a:ext cx="1449713" cy="99627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52" y="41394"/>
            <a:ext cx="1185208" cy="1332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375" y="1523874"/>
            <a:ext cx="5372100" cy="43434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7"/>
          <a:srcRect l="7394" t="5530" r="24049" b="4983"/>
          <a:stretch/>
        </p:blipFill>
        <p:spPr>
          <a:xfrm>
            <a:off x="6394947" y="1649046"/>
            <a:ext cx="4007867" cy="471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12320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177</TotalTime>
  <Words>29</Words>
  <Application>Microsoft Office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Cacho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Antonio Belelli</dc:creator>
  <cp:lastModifiedBy>Admin</cp:lastModifiedBy>
  <cp:revision>28</cp:revision>
  <dcterms:created xsi:type="dcterms:W3CDTF">2022-09-01T12:36:47Z</dcterms:created>
  <dcterms:modified xsi:type="dcterms:W3CDTF">2024-02-26T19:58:10Z</dcterms:modified>
</cp:coreProperties>
</file>